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4" r:id="rId18"/>
    <p:sldId id="275" r:id="rId19"/>
    <p:sldId id="276" r:id="rId20"/>
    <p:sldId id="273" r:id="rId21"/>
    <p:sldId id="277" r:id="rId22"/>
    <p:sldId id="278" r:id="rId23"/>
    <p:sldId id="279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BCE2E79-AD49-4CC3-862F-32DDC00A3937}" v="11" dt="2022-10-14T15:31:29.8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kos Vianas" userId="402474d2c836b02b" providerId="LiveId" clId="{EBCE2E79-AD49-4CC3-862F-32DDC00A3937}"/>
    <pc:docChg chg="custSel addSld modSld">
      <pc:chgData name="Nikos Vianas" userId="402474d2c836b02b" providerId="LiveId" clId="{EBCE2E79-AD49-4CC3-862F-32DDC00A3937}" dt="2022-10-14T15:41:53.001" v="443" actId="1076"/>
      <pc:docMkLst>
        <pc:docMk/>
      </pc:docMkLst>
      <pc:sldChg chg="addSp delSp modSp mod">
        <pc:chgData name="Nikos Vianas" userId="402474d2c836b02b" providerId="LiveId" clId="{EBCE2E79-AD49-4CC3-862F-32DDC00A3937}" dt="2022-10-14T15:32:03.285" v="354" actId="108"/>
        <pc:sldMkLst>
          <pc:docMk/>
          <pc:sldMk cId="874141556" sldId="256"/>
        </pc:sldMkLst>
        <pc:spChg chg="mod">
          <ac:chgData name="Nikos Vianas" userId="402474d2c836b02b" providerId="LiveId" clId="{EBCE2E79-AD49-4CC3-862F-32DDC00A3937}" dt="2022-10-14T15:09:41.071" v="281" actId="20577"/>
          <ac:spMkLst>
            <pc:docMk/>
            <pc:sldMk cId="874141556" sldId="256"/>
            <ac:spMk id="2" creationId="{652E0895-47FC-A8FF-87FA-2012BD57F099}"/>
          </ac:spMkLst>
        </pc:spChg>
        <pc:spChg chg="mod">
          <ac:chgData name="Nikos Vianas" userId="402474d2c836b02b" providerId="LiveId" clId="{EBCE2E79-AD49-4CC3-862F-32DDC00A3937}" dt="2022-10-14T15:32:03.285" v="354" actId="108"/>
          <ac:spMkLst>
            <pc:docMk/>
            <pc:sldMk cId="874141556" sldId="256"/>
            <ac:spMk id="3" creationId="{93249FAD-8847-EC01-EB87-D38594B4997E}"/>
          </ac:spMkLst>
        </pc:spChg>
        <pc:spChg chg="add del mod">
          <ac:chgData name="Nikos Vianas" userId="402474d2c836b02b" providerId="LiveId" clId="{EBCE2E79-AD49-4CC3-862F-32DDC00A3937}" dt="2022-10-14T14:59:20.654" v="147" actId="478"/>
          <ac:spMkLst>
            <pc:docMk/>
            <pc:sldMk cId="874141556" sldId="256"/>
            <ac:spMk id="4" creationId="{7549EC4B-55EC-E732-6C2C-39CB52CAD32B}"/>
          </ac:spMkLst>
        </pc:spChg>
      </pc:sldChg>
      <pc:sldChg chg="addSp delSp modSp mod">
        <pc:chgData name="Nikos Vianas" userId="402474d2c836b02b" providerId="LiveId" clId="{EBCE2E79-AD49-4CC3-862F-32DDC00A3937}" dt="2022-10-14T15:39:05.515" v="433" actId="20577"/>
        <pc:sldMkLst>
          <pc:docMk/>
          <pc:sldMk cId="1991001069" sldId="257"/>
        </pc:sldMkLst>
        <pc:spChg chg="add mod">
          <ac:chgData name="Nikos Vianas" userId="402474d2c836b02b" providerId="LiveId" clId="{EBCE2E79-AD49-4CC3-862F-32DDC00A3937}" dt="2022-10-14T15:39:05.515" v="433" actId="20577"/>
          <ac:spMkLst>
            <pc:docMk/>
            <pc:sldMk cId="1991001069" sldId="257"/>
            <ac:spMk id="3" creationId="{6BB01C47-650C-B9E0-1249-8BEBFF8B7D55}"/>
          </ac:spMkLst>
        </pc:spChg>
        <pc:spChg chg="mod">
          <ac:chgData name="Nikos Vianas" userId="402474d2c836b02b" providerId="LiveId" clId="{EBCE2E79-AD49-4CC3-862F-32DDC00A3937}" dt="2022-10-14T15:32:33.996" v="361" actId="1076"/>
          <ac:spMkLst>
            <pc:docMk/>
            <pc:sldMk cId="1991001069" sldId="257"/>
            <ac:spMk id="6" creationId="{FE01B646-2A79-89EF-1ECF-705CA203BAD0}"/>
          </ac:spMkLst>
        </pc:spChg>
        <pc:spChg chg="del mod">
          <ac:chgData name="Nikos Vianas" userId="402474d2c836b02b" providerId="LiveId" clId="{EBCE2E79-AD49-4CC3-862F-32DDC00A3937}" dt="2022-10-14T15:05:03.086" v="259" actId="478"/>
          <ac:spMkLst>
            <pc:docMk/>
            <pc:sldMk cId="1991001069" sldId="257"/>
            <ac:spMk id="9" creationId="{8EC276D9-24BE-447D-054E-EC76BBF30C56}"/>
          </ac:spMkLst>
        </pc:spChg>
        <pc:picChg chg="mod">
          <ac:chgData name="Nikos Vianas" userId="402474d2c836b02b" providerId="LiveId" clId="{EBCE2E79-AD49-4CC3-862F-32DDC00A3937}" dt="2022-10-14T15:32:29.477" v="360" actId="1076"/>
          <ac:picMkLst>
            <pc:docMk/>
            <pc:sldMk cId="1991001069" sldId="257"/>
            <ac:picMk id="5" creationId="{DA17FC7F-C015-8391-718D-964F4D99E173}"/>
          </ac:picMkLst>
        </pc:picChg>
      </pc:sldChg>
      <pc:sldChg chg="modSp">
        <pc:chgData name="Nikos Vianas" userId="402474d2c836b02b" providerId="LiveId" clId="{EBCE2E79-AD49-4CC3-862F-32DDC00A3937}" dt="2022-10-14T15:01:41.268" v="152"/>
        <pc:sldMkLst>
          <pc:docMk/>
          <pc:sldMk cId="2129613669" sldId="258"/>
        </pc:sldMkLst>
        <pc:spChg chg="mod">
          <ac:chgData name="Nikos Vianas" userId="402474d2c836b02b" providerId="LiveId" clId="{EBCE2E79-AD49-4CC3-862F-32DDC00A3937}" dt="2022-10-14T15:01:41.268" v="152"/>
          <ac:spMkLst>
            <pc:docMk/>
            <pc:sldMk cId="2129613669" sldId="258"/>
            <ac:spMk id="11" creationId="{A8586E2D-5D6B-A673-AB3C-B1E121F419A5}"/>
          </ac:spMkLst>
        </pc:spChg>
        <pc:spChg chg="mod">
          <ac:chgData name="Nikos Vianas" userId="402474d2c836b02b" providerId="LiveId" clId="{EBCE2E79-AD49-4CC3-862F-32DDC00A3937}" dt="2022-10-14T15:01:41.268" v="152"/>
          <ac:spMkLst>
            <pc:docMk/>
            <pc:sldMk cId="2129613669" sldId="258"/>
            <ac:spMk id="14" creationId="{8811979A-7B7B-BE81-2026-D2A4E43D961C}"/>
          </ac:spMkLst>
        </pc:spChg>
      </pc:sldChg>
      <pc:sldChg chg="modSp">
        <pc:chgData name="Nikos Vianas" userId="402474d2c836b02b" providerId="LiveId" clId="{EBCE2E79-AD49-4CC3-862F-32DDC00A3937}" dt="2022-10-14T15:01:41.268" v="152"/>
        <pc:sldMkLst>
          <pc:docMk/>
          <pc:sldMk cId="3274244113" sldId="259"/>
        </pc:sldMkLst>
        <pc:spChg chg="mod">
          <ac:chgData name="Nikos Vianas" userId="402474d2c836b02b" providerId="LiveId" clId="{EBCE2E79-AD49-4CC3-862F-32DDC00A3937}" dt="2022-10-14T15:01:41.268" v="152"/>
          <ac:spMkLst>
            <pc:docMk/>
            <pc:sldMk cId="3274244113" sldId="259"/>
            <ac:spMk id="7" creationId="{3D5A8E9F-52E5-C392-1CF7-0F67688F8B12}"/>
          </ac:spMkLst>
        </pc:spChg>
        <pc:spChg chg="mod">
          <ac:chgData name="Nikos Vianas" userId="402474d2c836b02b" providerId="LiveId" clId="{EBCE2E79-AD49-4CC3-862F-32DDC00A3937}" dt="2022-10-14T15:01:41.268" v="152"/>
          <ac:spMkLst>
            <pc:docMk/>
            <pc:sldMk cId="3274244113" sldId="259"/>
            <ac:spMk id="12" creationId="{D89FD07C-10E8-2A18-2FDF-2D5481C51CDA}"/>
          </ac:spMkLst>
        </pc:spChg>
      </pc:sldChg>
      <pc:sldChg chg="modSp">
        <pc:chgData name="Nikos Vianas" userId="402474d2c836b02b" providerId="LiveId" clId="{EBCE2E79-AD49-4CC3-862F-32DDC00A3937}" dt="2022-10-14T15:01:41.268" v="152"/>
        <pc:sldMkLst>
          <pc:docMk/>
          <pc:sldMk cId="628315143" sldId="260"/>
        </pc:sldMkLst>
        <pc:spChg chg="mod">
          <ac:chgData name="Nikos Vianas" userId="402474d2c836b02b" providerId="LiveId" clId="{EBCE2E79-AD49-4CC3-862F-32DDC00A3937}" dt="2022-10-14T15:01:41.268" v="152"/>
          <ac:spMkLst>
            <pc:docMk/>
            <pc:sldMk cId="628315143" sldId="260"/>
            <ac:spMk id="10" creationId="{0F7A75A6-A799-34C3-7978-81EC6882CFB0}"/>
          </ac:spMkLst>
        </pc:spChg>
        <pc:spChg chg="mod">
          <ac:chgData name="Nikos Vianas" userId="402474d2c836b02b" providerId="LiveId" clId="{EBCE2E79-AD49-4CC3-862F-32DDC00A3937}" dt="2022-10-14T15:01:41.268" v="152"/>
          <ac:spMkLst>
            <pc:docMk/>
            <pc:sldMk cId="628315143" sldId="260"/>
            <ac:spMk id="14" creationId="{5A925829-8EC7-1262-925A-345827D661DE}"/>
          </ac:spMkLst>
        </pc:spChg>
      </pc:sldChg>
      <pc:sldChg chg="modSp">
        <pc:chgData name="Nikos Vianas" userId="402474d2c836b02b" providerId="LiveId" clId="{EBCE2E79-AD49-4CC3-862F-32DDC00A3937}" dt="2022-10-14T15:01:41.268" v="152"/>
        <pc:sldMkLst>
          <pc:docMk/>
          <pc:sldMk cId="2183527827" sldId="261"/>
        </pc:sldMkLst>
        <pc:spChg chg="mod">
          <ac:chgData name="Nikos Vianas" userId="402474d2c836b02b" providerId="LiveId" clId="{EBCE2E79-AD49-4CC3-862F-32DDC00A3937}" dt="2022-10-14T15:01:41.268" v="152"/>
          <ac:spMkLst>
            <pc:docMk/>
            <pc:sldMk cId="2183527827" sldId="261"/>
            <ac:spMk id="10" creationId="{BFF69B95-88C9-2ED0-DD26-870AC170EFF4}"/>
          </ac:spMkLst>
        </pc:spChg>
        <pc:spChg chg="mod">
          <ac:chgData name="Nikos Vianas" userId="402474d2c836b02b" providerId="LiveId" clId="{EBCE2E79-AD49-4CC3-862F-32DDC00A3937}" dt="2022-10-14T15:01:41.268" v="152"/>
          <ac:spMkLst>
            <pc:docMk/>
            <pc:sldMk cId="2183527827" sldId="261"/>
            <ac:spMk id="14" creationId="{818E53D3-72C0-CB63-BD74-245092D40EA4}"/>
          </ac:spMkLst>
        </pc:spChg>
      </pc:sldChg>
      <pc:sldChg chg="modSp mod">
        <pc:chgData name="Nikos Vianas" userId="402474d2c836b02b" providerId="LiveId" clId="{EBCE2E79-AD49-4CC3-862F-32DDC00A3937}" dt="2022-10-14T15:41:53.001" v="443" actId="1076"/>
        <pc:sldMkLst>
          <pc:docMk/>
          <pc:sldMk cId="3570937255" sldId="262"/>
        </pc:sldMkLst>
        <pc:spChg chg="mod">
          <ac:chgData name="Nikos Vianas" userId="402474d2c836b02b" providerId="LiveId" clId="{EBCE2E79-AD49-4CC3-862F-32DDC00A3937}" dt="2022-10-14T15:32:49.222" v="362"/>
          <ac:spMkLst>
            <pc:docMk/>
            <pc:sldMk cId="3570937255" sldId="262"/>
            <ac:spMk id="7" creationId="{D26E0932-9136-731A-A73C-5F1BA073F74C}"/>
          </ac:spMkLst>
        </pc:spChg>
        <pc:spChg chg="mod">
          <ac:chgData name="Nikos Vianas" userId="402474d2c836b02b" providerId="LiveId" clId="{EBCE2E79-AD49-4CC3-862F-32DDC00A3937}" dt="2022-10-14T15:41:53.001" v="443" actId="1076"/>
          <ac:spMkLst>
            <pc:docMk/>
            <pc:sldMk cId="3570937255" sldId="262"/>
            <ac:spMk id="12" creationId="{F41F3CB1-576C-F652-C12E-05E63534C864}"/>
          </ac:spMkLst>
        </pc:spChg>
        <pc:spChg chg="mod">
          <ac:chgData name="Nikos Vianas" userId="402474d2c836b02b" providerId="LiveId" clId="{EBCE2E79-AD49-4CC3-862F-32DDC00A3937}" dt="2022-10-14T15:32:55.917" v="364"/>
          <ac:spMkLst>
            <pc:docMk/>
            <pc:sldMk cId="3570937255" sldId="262"/>
            <ac:spMk id="19" creationId="{CCC4A1D5-203A-228B-E36B-0ECE1BFB8DB0}"/>
          </ac:spMkLst>
        </pc:spChg>
      </pc:sldChg>
      <pc:sldChg chg="modSp mod">
        <pc:chgData name="Nikos Vianas" userId="402474d2c836b02b" providerId="LiveId" clId="{EBCE2E79-AD49-4CC3-862F-32DDC00A3937}" dt="2022-10-14T15:33:49.917" v="374" actId="1076"/>
        <pc:sldMkLst>
          <pc:docMk/>
          <pc:sldMk cId="2245672407" sldId="263"/>
        </pc:sldMkLst>
        <pc:spChg chg="mod">
          <ac:chgData name="Nikos Vianas" userId="402474d2c836b02b" providerId="LiveId" clId="{EBCE2E79-AD49-4CC3-862F-32DDC00A3937}" dt="2022-10-14T15:33:05.425" v="365"/>
          <ac:spMkLst>
            <pc:docMk/>
            <pc:sldMk cId="2245672407" sldId="263"/>
            <ac:spMk id="7" creationId="{D26E0932-9136-731A-A73C-5F1BA073F74C}"/>
          </ac:spMkLst>
        </pc:spChg>
        <pc:spChg chg="mod">
          <ac:chgData name="Nikos Vianas" userId="402474d2c836b02b" providerId="LiveId" clId="{EBCE2E79-AD49-4CC3-862F-32DDC00A3937}" dt="2022-10-14T15:33:49.917" v="374" actId="1076"/>
          <ac:spMkLst>
            <pc:docMk/>
            <pc:sldMk cId="2245672407" sldId="263"/>
            <ac:spMk id="13" creationId="{7AF1B6BC-A09B-3E2F-51D4-C5432C828826}"/>
          </ac:spMkLst>
        </pc:spChg>
        <pc:picChg chg="mod">
          <ac:chgData name="Nikos Vianas" userId="402474d2c836b02b" providerId="LiveId" clId="{EBCE2E79-AD49-4CC3-862F-32DDC00A3937}" dt="2022-10-14T15:33:45.356" v="373" actId="1076"/>
          <ac:picMkLst>
            <pc:docMk/>
            <pc:sldMk cId="2245672407" sldId="263"/>
            <ac:picMk id="10" creationId="{AABF4B21-7ECF-A335-6822-45D4CC389557}"/>
          </ac:picMkLst>
        </pc:picChg>
      </pc:sldChg>
      <pc:sldChg chg="modSp mod">
        <pc:chgData name="Nikos Vianas" userId="402474d2c836b02b" providerId="LiveId" clId="{EBCE2E79-AD49-4CC3-862F-32DDC00A3937}" dt="2022-10-14T15:33:58.384" v="375"/>
        <pc:sldMkLst>
          <pc:docMk/>
          <pc:sldMk cId="3781858144" sldId="264"/>
        </pc:sldMkLst>
        <pc:spChg chg="mod">
          <ac:chgData name="Nikos Vianas" userId="402474d2c836b02b" providerId="LiveId" clId="{EBCE2E79-AD49-4CC3-862F-32DDC00A3937}" dt="2022-10-14T15:01:41.268" v="152"/>
          <ac:spMkLst>
            <pc:docMk/>
            <pc:sldMk cId="3781858144" sldId="264"/>
            <ac:spMk id="5" creationId="{A020A9DC-742B-B33A-E1F7-EAB1B35FF525}"/>
          </ac:spMkLst>
        </pc:spChg>
        <pc:spChg chg="mod">
          <ac:chgData name="Nikos Vianas" userId="402474d2c836b02b" providerId="LiveId" clId="{EBCE2E79-AD49-4CC3-862F-32DDC00A3937}" dt="2022-10-14T15:33:58.384" v="375"/>
          <ac:spMkLst>
            <pc:docMk/>
            <pc:sldMk cId="3781858144" sldId="264"/>
            <ac:spMk id="7" creationId="{D26E0932-9136-731A-A73C-5F1BA073F74C}"/>
          </ac:spMkLst>
        </pc:spChg>
      </pc:sldChg>
      <pc:sldChg chg="modSp mod">
        <pc:chgData name="Nikos Vianas" userId="402474d2c836b02b" providerId="LiveId" clId="{EBCE2E79-AD49-4CC3-862F-32DDC00A3937}" dt="2022-10-14T15:34:02.811" v="376"/>
        <pc:sldMkLst>
          <pc:docMk/>
          <pc:sldMk cId="4249621941" sldId="265"/>
        </pc:sldMkLst>
        <pc:spChg chg="mod">
          <ac:chgData name="Nikos Vianas" userId="402474d2c836b02b" providerId="LiveId" clId="{EBCE2E79-AD49-4CC3-862F-32DDC00A3937}" dt="2022-10-14T15:01:41.268" v="152"/>
          <ac:spMkLst>
            <pc:docMk/>
            <pc:sldMk cId="4249621941" sldId="265"/>
            <ac:spMk id="5" creationId="{A020A9DC-742B-B33A-E1F7-EAB1B35FF525}"/>
          </ac:spMkLst>
        </pc:spChg>
        <pc:spChg chg="mod">
          <ac:chgData name="Nikos Vianas" userId="402474d2c836b02b" providerId="LiveId" clId="{EBCE2E79-AD49-4CC3-862F-32DDC00A3937}" dt="2022-10-14T15:34:02.811" v="376"/>
          <ac:spMkLst>
            <pc:docMk/>
            <pc:sldMk cId="4249621941" sldId="265"/>
            <ac:spMk id="7" creationId="{D26E0932-9136-731A-A73C-5F1BA073F74C}"/>
          </ac:spMkLst>
        </pc:spChg>
      </pc:sldChg>
      <pc:sldChg chg="modSp mod">
        <pc:chgData name="Nikos Vianas" userId="402474d2c836b02b" providerId="LiveId" clId="{EBCE2E79-AD49-4CC3-862F-32DDC00A3937}" dt="2022-10-14T15:36:54.721" v="393" actId="20577"/>
        <pc:sldMkLst>
          <pc:docMk/>
          <pc:sldMk cId="1810071671" sldId="266"/>
        </pc:sldMkLst>
        <pc:spChg chg="mod">
          <ac:chgData name="Nikos Vianas" userId="402474d2c836b02b" providerId="LiveId" clId="{EBCE2E79-AD49-4CC3-862F-32DDC00A3937}" dt="2022-10-14T15:36:46.118" v="391" actId="20577"/>
          <ac:spMkLst>
            <pc:docMk/>
            <pc:sldMk cId="1810071671" sldId="266"/>
            <ac:spMk id="11" creationId="{5ECE84EF-D018-7A7C-C9A5-9BBDB7356413}"/>
          </ac:spMkLst>
        </pc:spChg>
        <pc:spChg chg="mod">
          <ac:chgData name="Nikos Vianas" userId="402474d2c836b02b" providerId="LiveId" clId="{EBCE2E79-AD49-4CC3-862F-32DDC00A3937}" dt="2022-10-14T15:36:54.721" v="393" actId="20577"/>
          <ac:spMkLst>
            <pc:docMk/>
            <pc:sldMk cId="1810071671" sldId="266"/>
            <ac:spMk id="14" creationId="{826DEB23-B4C2-476E-9391-62DC50948676}"/>
          </ac:spMkLst>
        </pc:spChg>
      </pc:sldChg>
      <pc:sldChg chg="modSp">
        <pc:chgData name="Nikos Vianas" userId="402474d2c836b02b" providerId="LiveId" clId="{EBCE2E79-AD49-4CC3-862F-32DDC00A3937}" dt="2022-10-14T15:01:41.268" v="152"/>
        <pc:sldMkLst>
          <pc:docMk/>
          <pc:sldMk cId="4186838419" sldId="267"/>
        </pc:sldMkLst>
        <pc:spChg chg="mod">
          <ac:chgData name="Nikos Vianas" userId="402474d2c836b02b" providerId="LiveId" clId="{EBCE2E79-AD49-4CC3-862F-32DDC00A3937}" dt="2022-10-14T15:01:41.268" v="152"/>
          <ac:spMkLst>
            <pc:docMk/>
            <pc:sldMk cId="4186838419" sldId="267"/>
            <ac:spMk id="7" creationId="{F24F358D-50E4-31F7-D7CA-502968DFBDB9}"/>
          </ac:spMkLst>
        </pc:spChg>
        <pc:spChg chg="mod">
          <ac:chgData name="Nikos Vianas" userId="402474d2c836b02b" providerId="LiveId" clId="{EBCE2E79-AD49-4CC3-862F-32DDC00A3937}" dt="2022-10-14T15:01:41.268" v="152"/>
          <ac:spMkLst>
            <pc:docMk/>
            <pc:sldMk cId="4186838419" sldId="267"/>
            <ac:spMk id="12" creationId="{9EC492C0-A48C-4529-DE8E-F5C3E186A34A}"/>
          </ac:spMkLst>
        </pc:spChg>
      </pc:sldChg>
      <pc:sldChg chg="modSp mod">
        <pc:chgData name="Nikos Vianas" userId="402474d2c836b02b" providerId="LiveId" clId="{EBCE2E79-AD49-4CC3-862F-32DDC00A3937}" dt="2022-10-14T15:34:11.664" v="377"/>
        <pc:sldMkLst>
          <pc:docMk/>
          <pc:sldMk cId="3647251781" sldId="268"/>
        </pc:sldMkLst>
        <pc:spChg chg="mod">
          <ac:chgData name="Nikos Vianas" userId="402474d2c836b02b" providerId="LiveId" clId="{EBCE2E79-AD49-4CC3-862F-32DDC00A3937}" dt="2022-10-14T15:34:11.664" v="377"/>
          <ac:spMkLst>
            <pc:docMk/>
            <pc:sldMk cId="3647251781" sldId="268"/>
            <ac:spMk id="10" creationId="{3BFD77DF-9F12-FCF0-E818-CB203626B35A}"/>
          </ac:spMkLst>
        </pc:spChg>
      </pc:sldChg>
      <pc:sldChg chg="modSp mod">
        <pc:chgData name="Nikos Vianas" userId="402474d2c836b02b" providerId="LiveId" clId="{EBCE2E79-AD49-4CC3-862F-32DDC00A3937}" dt="2022-10-14T15:34:23.888" v="378"/>
        <pc:sldMkLst>
          <pc:docMk/>
          <pc:sldMk cId="2505932770" sldId="269"/>
        </pc:sldMkLst>
        <pc:spChg chg="mod">
          <ac:chgData name="Nikos Vianas" userId="402474d2c836b02b" providerId="LiveId" clId="{EBCE2E79-AD49-4CC3-862F-32DDC00A3937}" dt="2022-10-14T15:34:23.888" v="378"/>
          <ac:spMkLst>
            <pc:docMk/>
            <pc:sldMk cId="2505932770" sldId="269"/>
            <ac:spMk id="9" creationId="{A0D21F7C-19F1-BCF8-EDAA-FDF0CF3EECDA}"/>
          </ac:spMkLst>
        </pc:spChg>
      </pc:sldChg>
      <pc:sldChg chg="modSp mod">
        <pc:chgData name="Nikos Vianas" userId="402474d2c836b02b" providerId="LiveId" clId="{EBCE2E79-AD49-4CC3-862F-32DDC00A3937}" dt="2022-10-14T15:34:31.376" v="379"/>
        <pc:sldMkLst>
          <pc:docMk/>
          <pc:sldMk cId="836921993" sldId="270"/>
        </pc:sldMkLst>
        <pc:spChg chg="mod">
          <ac:chgData name="Nikos Vianas" userId="402474d2c836b02b" providerId="LiveId" clId="{EBCE2E79-AD49-4CC3-862F-32DDC00A3937}" dt="2022-10-14T15:34:31.376" v="379"/>
          <ac:spMkLst>
            <pc:docMk/>
            <pc:sldMk cId="836921993" sldId="270"/>
            <ac:spMk id="9" creationId="{A0D21F7C-19F1-BCF8-EDAA-FDF0CF3EECDA}"/>
          </ac:spMkLst>
        </pc:spChg>
      </pc:sldChg>
      <pc:sldChg chg="modSp">
        <pc:chgData name="Nikos Vianas" userId="402474d2c836b02b" providerId="LiveId" clId="{EBCE2E79-AD49-4CC3-862F-32DDC00A3937}" dt="2022-10-14T15:01:41.268" v="152"/>
        <pc:sldMkLst>
          <pc:docMk/>
          <pc:sldMk cId="1330421755" sldId="271"/>
        </pc:sldMkLst>
        <pc:spChg chg="mod">
          <ac:chgData name="Nikos Vianas" userId="402474d2c836b02b" providerId="LiveId" clId="{EBCE2E79-AD49-4CC3-862F-32DDC00A3937}" dt="2022-10-14T15:01:41.268" v="152"/>
          <ac:spMkLst>
            <pc:docMk/>
            <pc:sldMk cId="1330421755" sldId="271"/>
            <ac:spMk id="8" creationId="{CD5E6A5C-892E-8C12-8652-8DD9D17C510E}"/>
          </ac:spMkLst>
        </pc:spChg>
      </pc:sldChg>
      <pc:sldChg chg="modSp mod">
        <pc:chgData name="Nikos Vianas" userId="402474d2c836b02b" providerId="LiveId" clId="{EBCE2E79-AD49-4CC3-862F-32DDC00A3937}" dt="2022-10-14T15:40:57.863" v="436" actId="1076"/>
        <pc:sldMkLst>
          <pc:docMk/>
          <pc:sldMk cId="1053120199" sldId="272"/>
        </pc:sldMkLst>
        <pc:spChg chg="mod">
          <ac:chgData name="Nikos Vianas" userId="402474d2c836b02b" providerId="LiveId" clId="{EBCE2E79-AD49-4CC3-862F-32DDC00A3937}" dt="2022-10-14T15:40:49.318" v="434" actId="14100"/>
          <ac:spMkLst>
            <pc:docMk/>
            <pc:sldMk cId="1053120199" sldId="272"/>
            <ac:spMk id="10" creationId="{2095C5AB-31FC-B478-E702-0ADB757D7385}"/>
          </ac:spMkLst>
        </pc:spChg>
        <pc:spChg chg="mod">
          <ac:chgData name="Nikos Vianas" userId="402474d2c836b02b" providerId="LiveId" clId="{EBCE2E79-AD49-4CC3-862F-32DDC00A3937}" dt="2022-10-14T15:40:57.863" v="436" actId="1076"/>
          <ac:spMkLst>
            <pc:docMk/>
            <pc:sldMk cId="1053120199" sldId="272"/>
            <ac:spMk id="14" creationId="{70A376AE-155D-F6CF-8B15-154E82EF3DFC}"/>
          </ac:spMkLst>
        </pc:spChg>
      </pc:sldChg>
      <pc:sldChg chg="modSp">
        <pc:chgData name="Nikos Vianas" userId="402474d2c836b02b" providerId="LiveId" clId="{EBCE2E79-AD49-4CC3-862F-32DDC00A3937}" dt="2022-10-14T15:01:41.268" v="152"/>
        <pc:sldMkLst>
          <pc:docMk/>
          <pc:sldMk cId="2535830547" sldId="273"/>
        </pc:sldMkLst>
        <pc:spChg chg="mod">
          <ac:chgData name="Nikos Vianas" userId="402474d2c836b02b" providerId="LiveId" clId="{EBCE2E79-AD49-4CC3-862F-32DDC00A3937}" dt="2022-10-14T15:01:41.268" v="152"/>
          <ac:spMkLst>
            <pc:docMk/>
            <pc:sldMk cId="2535830547" sldId="273"/>
            <ac:spMk id="8" creationId="{FC27902A-44BE-E063-3CAA-22A241CC8DBF}"/>
          </ac:spMkLst>
        </pc:spChg>
        <pc:spChg chg="mod">
          <ac:chgData name="Nikos Vianas" userId="402474d2c836b02b" providerId="LiveId" clId="{EBCE2E79-AD49-4CC3-862F-32DDC00A3937}" dt="2022-10-14T15:01:41.268" v="152"/>
          <ac:spMkLst>
            <pc:docMk/>
            <pc:sldMk cId="2535830547" sldId="273"/>
            <ac:spMk id="13" creationId="{0F5E2DD8-95F1-1536-A603-9BDEF1681178}"/>
          </ac:spMkLst>
        </pc:spChg>
      </pc:sldChg>
      <pc:sldChg chg="modSp">
        <pc:chgData name="Nikos Vianas" userId="402474d2c836b02b" providerId="LiveId" clId="{EBCE2E79-AD49-4CC3-862F-32DDC00A3937}" dt="2022-10-14T15:01:41.268" v="152"/>
        <pc:sldMkLst>
          <pc:docMk/>
          <pc:sldMk cId="759671419" sldId="274"/>
        </pc:sldMkLst>
        <pc:spChg chg="mod">
          <ac:chgData name="Nikos Vianas" userId="402474d2c836b02b" providerId="LiveId" clId="{EBCE2E79-AD49-4CC3-862F-32DDC00A3937}" dt="2022-10-14T15:01:41.268" v="152"/>
          <ac:spMkLst>
            <pc:docMk/>
            <pc:sldMk cId="759671419" sldId="274"/>
            <ac:spMk id="11" creationId="{0BF2B0A3-956F-831C-2936-27561859657E}"/>
          </ac:spMkLst>
        </pc:spChg>
      </pc:sldChg>
      <pc:sldChg chg="modSp">
        <pc:chgData name="Nikos Vianas" userId="402474d2c836b02b" providerId="LiveId" clId="{EBCE2E79-AD49-4CC3-862F-32DDC00A3937}" dt="2022-10-14T15:01:41.268" v="152"/>
        <pc:sldMkLst>
          <pc:docMk/>
          <pc:sldMk cId="1997142892" sldId="275"/>
        </pc:sldMkLst>
        <pc:spChg chg="mod">
          <ac:chgData name="Nikos Vianas" userId="402474d2c836b02b" providerId="LiveId" clId="{EBCE2E79-AD49-4CC3-862F-32DDC00A3937}" dt="2022-10-14T15:01:41.268" v="152"/>
          <ac:spMkLst>
            <pc:docMk/>
            <pc:sldMk cId="1997142892" sldId="275"/>
            <ac:spMk id="10" creationId="{C14A2D0D-1137-17ED-939D-A52960A4F50D}"/>
          </ac:spMkLst>
        </pc:spChg>
      </pc:sldChg>
      <pc:sldChg chg="modSp mod">
        <pc:chgData name="Nikos Vianas" userId="402474d2c836b02b" providerId="LiveId" clId="{EBCE2E79-AD49-4CC3-862F-32DDC00A3937}" dt="2022-10-14T15:41:15.211" v="440" actId="14100"/>
        <pc:sldMkLst>
          <pc:docMk/>
          <pc:sldMk cId="1140016877" sldId="276"/>
        </pc:sldMkLst>
        <pc:spChg chg="mod">
          <ac:chgData name="Nikos Vianas" userId="402474d2c836b02b" providerId="LiveId" clId="{EBCE2E79-AD49-4CC3-862F-32DDC00A3937}" dt="2022-10-14T15:41:15.211" v="440" actId="14100"/>
          <ac:spMkLst>
            <pc:docMk/>
            <pc:sldMk cId="1140016877" sldId="276"/>
            <ac:spMk id="3" creationId="{51B090EB-86C3-8DC0-7EAB-8F6E6992DFB7}"/>
          </ac:spMkLst>
        </pc:spChg>
      </pc:sldChg>
      <pc:sldChg chg="modSp">
        <pc:chgData name="Nikos Vianas" userId="402474d2c836b02b" providerId="LiveId" clId="{EBCE2E79-AD49-4CC3-862F-32DDC00A3937}" dt="2022-10-14T15:01:41.268" v="152"/>
        <pc:sldMkLst>
          <pc:docMk/>
          <pc:sldMk cId="3015807248" sldId="277"/>
        </pc:sldMkLst>
        <pc:spChg chg="mod">
          <ac:chgData name="Nikos Vianas" userId="402474d2c836b02b" providerId="LiveId" clId="{EBCE2E79-AD49-4CC3-862F-32DDC00A3937}" dt="2022-10-14T15:01:41.268" v="152"/>
          <ac:spMkLst>
            <pc:docMk/>
            <pc:sldMk cId="3015807248" sldId="277"/>
            <ac:spMk id="9" creationId="{C994221C-FFDB-35A5-9948-31AD9EC97811}"/>
          </ac:spMkLst>
        </pc:spChg>
        <pc:spChg chg="mod">
          <ac:chgData name="Nikos Vianas" userId="402474d2c836b02b" providerId="LiveId" clId="{EBCE2E79-AD49-4CC3-862F-32DDC00A3937}" dt="2022-10-14T15:01:41.268" v="152"/>
          <ac:spMkLst>
            <pc:docMk/>
            <pc:sldMk cId="3015807248" sldId="277"/>
            <ac:spMk id="14" creationId="{77FA4743-920F-B3B7-B924-B949BD5ED9F0}"/>
          </ac:spMkLst>
        </pc:spChg>
      </pc:sldChg>
      <pc:sldChg chg="addSp delSp modSp add mod">
        <pc:chgData name="Nikos Vianas" userId="402474d2c836b02b" providerId="LiveId" clId="{EBCE2E79-AD49-4CC3-862F-32DDC00A3937}" dt="2022-10-14T15:41:25.680" v="441" actId="14100"/>
        <pc:sldMkLst>
          <pc:docMk/>
          <pc:sldMk cId="1803716838" sldId="278"/>
        </pc:sldMkLst>
        <pc:spChg chg="mod">
          <ac:chgData name="Nikos Vianas" userId="402474d2c836b02b" providerId="LiveId" clId="{EBCE2E79-AD49-4CC3-862F-32DDC00A3937}" dt="2022-10-14T14:48:47.372" v="39" actId="20577"/>
          <ac:spMkLst>
            <pc:docMk/>
            <pc:sldMk cId="1803716838" sldId="278"/>
            <ac:spMk id="2" creationId="{25499BB9-7047-A5C0-DE3F-6AF4CBDE1D27}"/>
          </ac:spMkLst>
        </pc:spChg>
        <pc:spChg chg="add del mod">
          <ac:chgData name="Nikos Vianas" userId="402474d2c836b02b" providerId="LiveId" clId="{EBCE2E79-AD49-4CC3-862F-32DDC00A3937}" dt="2022-10-14T14:49:19.575" v="40" actId="931"/>
          <ac:spMkLst>
            <pc:docMk/>
            <pc:sldMk cId="1803716838" sldId="278"/>
            <ac:spMk id="4" creationId="{A6ECD832-B295-6AB2-D0ED-BE0C7FB501E0}"/>
          </ac:spMkLst>
        </pc:spChg>
        <pc:spChg chg="add mod">
          <ac:chgData name="Nikos Vianas" userId="402474d2c836b02b" providerId="LiveId" clId="{EBCE2E79-AD49-4CC3-862F-32DDC00A3937}" dt="2022-10-14T14:50:20.711" v="48" actId="1076"/>
          <ac:spMkLst>
            <pc:docMk/>
            <pc:sldMk cId="1803716838" sldId="278"/>
            <ac:spMk id="8" creationId="{912F26C6-9EE6-29A5-652A-395702DDD482}"/>
          </ac:spMkLst>
        </pc:spChg>
        <pc:spChg chg="del">
          <ac:chgData name="Nikos Vianas" userId="402474d2c836b02b" providerId="LiveId" clId="{EBCE2E79-AD49-4CC3-862F-32DDC00A3937}" dt="2022-10-14T14:48:11.536" v="2" actId="478"/>
          <ac:spMkLst>
            <pc:docMk/>
            <pc:sldMk cId="1803716838" sldId="278"/>
            <ac:spMk id="9" creationId="{C994221C-FFDB-35A5-9948-31AD9EC97811}"/>
          </ac:spMkLst>
        </pc:spChg>
        <pc:spChg chg="add del mod">
          <ac:chgData name="Nikos Vianas" userId="402474d2c836b02b" providerId="LiveId" clId="{EBCE2E79-AD49-4CC3-862F-32DDC00A3937}" dt="2022-10-14T14:51:36.237" v="57"/>
          <ac:spMkLst>
            <pc:docMk/>
            <pc:sldMk cId="1803716838" sldId="278"/>
            <ac:spMk id="13" creationId="{A97BF7E0-B957-E707-93B9-4683B9BE51A8}"/>
          </ac:spMkLst>
        </pc:spChg>
        <pc:spChg chg="del">
          <ac:chgData name="Nikos Vianas" userId="402474d2c836b02b" providerId="LiveId" clId="{EBCE2E79-AD49-4CC3-862F-32DDC00A3937}" dt="2022-10-14T14:48:17.062" v="5" actId="478"/>
          <ac:spMkLst>
            <pc:docMk/>
            <pc:sldMk cId="1803716838" sldId="278"/>
            <ac:spMk id="14" creationId="{77FA4743-920F-B3B7-B924-B949BD5ED9F0}"/>
          </ac:spMkLst>
        </pc:spChg>
        <pc:spChg chg="add mod">
          <ac:chgData name="Nikos Vianas" userId="402474d2c836b02b" providerId="LiveId" clId="{EBCE2E79-AD49-4CC3-862F-32DDC00A3937}" dt="2022-10-14T15:41:25.680" v="441" actId="14100"/>
          <ac:spMkLst>
            <pc:docMk/>
            <pc:sldMk cId="1803716838" sldId="278"/>
            <ac:spMk id="15" creationId="{ED3EDDC6-04D5-0AA7-D67F-0F859E2472A4}"/>
          </ac:spMkLst>
        </pc:spChg>
        <pc:picChg chg="del">
          <ac:chgData name="Nikos Vianas" userId="402474d2c836b02b" providerId="LiveId" clId="{EBCE2E79-AD49-4CC3-862F-32DDC00A3937}" dt="2022-10-14T14:48:09.852" v="1" actId="478"/>
          <ac:picMkLst>
            <pc:docMk/>
            <pc:sldMk cId="1803716838" sldId="278"/>
            <ac:picMk id="6" creationId="{020DFB14-5B1F-8C86-1B45-7B21466EFB67}"/>
          </ac:picMkLst>
        </pc:picChg>
        <pc:picChg chg="add mod">
          <ac:chgData name="Nikos Vianas" userId="402474d2c836b02b" providerId="LiveId" clId="{EBCE2E79-AD49-4CC3-862F-32DDC00A3937}" dt="2022-10-14T14:49:28.739" v="44" actId="1076"/>
          <ac:picMkLst>
            <pc:docMk/>
            <pc:sldMk cId="1803716838" sldId="278"/>
            <ac:picMk id="7" creationId="{CB68669F-32A7-5EC5-E32C-4C705732C28D}"/>
          </ac:picMkLst>
        </pc:picChg>
        <pc:picChg chg="add mod">
          <ac:chgData name="Nikos Vianas" userId="402474d2c836b02b" providerId="LiveId" clId="{EBCE2E79-AD49-4CC3-862F-32DDC00A3937}" dt="2022-10-14T14:51:25.560" v="54" actId="14100"/>
          <ac:picMkLst>
            <pc:docMk/>
            <pc:sldMk cId="1803716838" sldId="278"/>
            <ac:picMk id="11" creationId="{E99F062B-A465-C090-EEEF-E00228D1F4ED}"/>
          </ac:picMkLst>
        </pc:picChg>
        <pc:picChg chg="del">
          <ac:chgData name="Nikos Vianas" userId="402474d2c836b02b" providerId="LiveId" clId="{EBCE2E79-AD49-4CC3-862F-32DDC00A3937}" dt="2022-10-14T14:48:12.186" v="3" actId="478"/>
          <ac:picMkLst>
            <pc:docMk/>
            <pc:sldMk cId="1803716838" sldId="278"/>
            <ac:picMk id="12" creationId="{CA427289-C786-DC51-451D-404990CDB673}"/>
          </ac:picMkLst>
        </pc:picChg>
      </pc:sldChg>
      <pc:sldChg chg="addSp delSp modSp add mod">
        <pc:chgData name="Nikos Vianas" userId="402474d2c836b02b" providerId="LiveId" clId="{EBCE2E79-AD49-4CC3-862F-32DDC00A3937}" dt="2022-10-14T15:37:40.202" v="395" actId="14100"/>
        <pc:sldMkLst>
          <pc:docMk/>
          <pc:sldMk cId="1738341834" sldId="279"/>
        </pc:sldMkLst>
        <pc:spChg chg="add del mod">
          <ac:chgData name="Nikos Vianas" userId="402474d2c836b02b" providerId="LiveId" clId="{EBCE2E79-AD49-4CC3-862F-32DDC00A3937}" dt="2022-10-14T14:56:24.260" v="129" actId="931"/>
          <ac:spMkLst>
            <pc:docMk/>
            <pc:sldMk cId="1738341834" sldId="279"/>
            <ac:spMk id="4" creationId="{C8FF3C16-F9EB-8376-E922-F2CB2ECD8B74}"/>
          </ac:spMkLst>
        </pc:spChg>
        <pc:spChg chg="del">
          <ac:chgData name="Nikos Vianas" userId="402474d2c836b02b" providerId="LiveId" clId="{EBCE2E79-AD49-4CC3-862F-32DDC00A3937}" dt="2022-10-14T14:55:16.835" v="126" actId="478"/>
          <ac:spMkLst>
            <pc:docMk/>
            <pc:sldMk cId="1738341834" sldId="279"/>
            <ac:spMk id="8" creationId="{912F26C6-9EE6-29A5-652A-395702DDD482}"/>
          </ac:spMkLst>
        </pc:spChg>
        <pc:spChg chg="add mod">
          <ac:chgData name="Nikos Vianas" userId="402474d2c836b02b" providerId="LiveId" clId="{EBCE2E79-AD49-4CC3-862F-32DDC00A3937}" dt="2022-10-14T15:37:40.202" v="395" actId="14100"/>
          <ac:spMkLst>
            <pc:docMk/>
            <pc:sldMk cId="1738341834" sldId="279"/>
            <ac:spMk id="9" creationId="{1A570421-884D-C5EA-AF94-004E2B1BA6C0}"/>
          </ac:spMkLst>
        </pc:spChg>
        <pc:spChg chg="del">
          <ac:chgData name="Nikos Vianas" userId="402474d2c836b02b" providerId="LiveId" clId="{EBCE2E79-AD49-4CC3-862F-32DDC00A3937}" dt="2022-10-14T14:55:20.201" v="128" actId="478"/>
          <ac:spMkLst>
            <pc:docMk/>
            <pc:sldMk cId="1738341834" sldId="279"/>
            <ac:spMk id="15" creationId="{ED3EDDC6-04D5-0AA7-D67F-0F859E2472A4}"/>
          </ac:spMkLst>
        </pc:spChg>
        <pc:picChg chg="add mod">
          <ac:chgData name="Nikos Vianas" userId="402474d2c836b02b" providerId="LiveId" clId="{EBCE2E79-AD49-4CC3-862F-32DDC00A3937}" dt="2022-10-14T15:00:23.273" v="150" actId="1076"/>
          <ac:picMkLst>
            <pc:docMk/>
            <pc:sldMk cId="1738341834" sldId="279"/>
            <ac:picMk id="6" creationId="{B2B1A84E-F4F1-2088-5C63-B0DAB99C104C}"/>
          </ac:picMkLst>
        </pc:picChg>
        <pc:picChg chg="del">
          <ac:chgData name="Nikos Vianas" userId="402474d2c836b02b" providerId="LiveId" clId="{EBCE2E79-AD49-4CC3-862F-32DDC00A3937}" dt="2022-10-14T14:55:14.172" v="125" actId="478"/>
          <ac:picMkLst>
            <pc:docMk/>
            <pc:sldMk cId="1738341834" sldId="279"/>
            <ac:picMk id="7" creationId="{CB68669F-32A7-5EC5-E32C-4C705732C28D}"/>
          </ac:picMkLst>
        </pc:picChg>
        <pc:picChg chg="del">
          <ac:chgData name="Nikos Vianas" userId="402474d2c836b02b" providerId="LiveId" clId="{EBCE2E79-AD49-4CC3-862F-32DDC00A3937}" dt="2022-10-14T14:55:18.044" v="127" actId="478"/>
          <ac:picMkLst>
            <pc:docMk/>
            <pc:sldMk cId="1738341834" sldId="279"/>
            <ac:picMk id="11" creationId="{E99F062B-A465-C090-EEEF-E00228D1F4E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878D0-A624-4781-875E-BA067DE1288A}" type="datetimeFigureOut">
              <a:rPr lang="el-GR" smtClean="0"/>
              <a:t>14/10/2022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C60E0DEC-E3B4-49FB-9368-5CFFAA7AB82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92442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878D0-A624-4781-875E-BA067DE1288A}" type="datetimeFigureOut">
              <a:rPr lang="el-GR" smtClean="0"/>
              <a:t>14/10/2022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60E0DEC-E3B4-49FB-9368-5CFFAA7AB82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07327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878D0-A624-4781-875E-BA067DE1288A}" type="datetimeFigureOut">
              <a:rPr lang="el-GR" smtClean="0"/>
              <a:t>14/10/2022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60E0DEC-E3B4-49FB-9368-5CFFAA7AB820}" type="slidenum">
              <a:rPr lang="el-GR" smtClean="0"/>
              <a:t>‹#›</a:t>
            </a:fld>
            <a:endParaRPr lang="el-G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750858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878D0-A624-4781-875E-BA067DE1288A}" type="datetimeFigureOut">
              <a:rPr lang="el-GR" smtClean="0"/>
              <a:t>14/10/2022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60E0DEC-E3B4-49FB-9368-5CFFAA7AB82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205535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 με φρά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878D0-A624-4781-875E-BA067DE1288A}" type="datetimeFigureOut">
              <a:rPr lang="el-GR" smtClean="0"/>
              <a:t>14/10/2022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60E0DEC-E3B4-49FB-9368-5CFFAA7AB820}" type="slidenum">
              <a:rPr lang="el-GR" smtClean="0"/>
              <a:t>‹#›</a:t>
            </a:fld>
            <a:endParaRPr lang="el-G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878167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ή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878D0-A624-4781-875E-BA067DE1288A}" type="datetimeFigureOut">
              <a:rPr lang="el-GR" smtClean="0"/>
              <a:t>14/10/2022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60E0DEC-E3B4-49FB-9368-5CFFAA7AB82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431411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878D0-A624-4781-875E-BA067DE1288A}" type="datetimeFigureOut">
              <a:rPr lang="el-GR" smtClean="0"/>
              <a:t>14/10/2022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E0DEC-E3B4-49FB-9368-5CFFAA7AB82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698278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878D0-A624-4781-875E-BA067DE1288A}" type="datetimeFigureOut">
              <a:rPr lang="el-GR" smtClean="0"/>
              <a:t>14/10/2022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E0DEC-E3B4-49FB-9368-5CFFAA7AB82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44510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878D0-A624-4781-875E-BA067DE1288A}" type="datetimeFigureOut">
              <a:rPr lang="el-GR" smtClean="0"/>
              <a:t>14/10/2022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E0DEC-E3B4-49FB-9368-5CFFAA7AB82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08612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878D0-A624-4781-875E-BA067DE1288A}" type="datetimeFigureOut">
              <a:rPr lang="el-GR" smtClean="0"/>
              <a:t>14/10/2022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60E0DEC-E3B4-49FB-9368-5CFFAA7AB82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63561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878D0-A624-4781-875E-BA067DE1288A}" type="datetimeFigureOut">
              <a:rPr lang="el-GR" smtClean="0"/>
              <a:t>14/10/2022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60E0DEC-E3B4-49FB-9368-5CFFAA7AB82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87712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878D0-A624-4781-875E-BA067DE1288A}" type="datetimeFigureOut">
              <a:rPr lang="el-GR" smtClean="0"/>
              <a:t>14/10/2022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60E0DEC-E3B4-49FB-9368-5CFFAA7AB82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76455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878D0-A624-4781-875E-BA067DE1288A}" type="datetimeFigureOut">
              <a:rPr lang="el-GR" smtClean="0"/>
              <a:t>14/10/2022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E0DEC-E3B4-49FB-9368-5CFFAA7AB82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69405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878D0-A624-4781-875E-BA067DE1288A}" type="datetimeFigureOut">
              <a:rPr lang="el-GR" smtClean="0"/>
              <a:t>14/10/2022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E0DEC-E3B4-49FB-9368-5CFFAA7AB82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11717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878D0-A624-4781-875E-BA067DE1288A}" type="datetimeFigureOut">
              <a:rPr lang="el-GR" smtClean="0"/>
              <a:t>14/10/2022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E0DEC-E3B4-49FB-9368-5CFFAA7AB82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71657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878D0-A624-4781-875E-BA067DE1288A}" type="datetimeFigureOut">
              <a:rPr lang="el-GR" smtClean="0"/>
              <a:t>14/10/2022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60E0DEC-E3B4-49FB-9368-5CFFAA7AB82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21075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A878D0-A624-4781-875E-BA067DE1288A}" type="datetimeFigureOut">
              <a:rPr lang="el-GR" smtClean="0"/>
              <a:t>14/10/2022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C60E0DEC-E3B4-49FB-9368-5CFFAA7AB82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53261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reek-language.gr/digitalResources/ancient_greek/history/art/page_195.html?prev=true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el.wikipedia.org/wiki/%CE%9C%CE%AD%CE%B4%CE%BF%CF%85%CF%83%CE%B1_(%CE%BC%CF%85%CE%B8%CE%BF%CE%BB%CE%BF%CE%B3%CE%AF%CE%B1)#/media/%CE%91%CF%81%CF%87%CE%B5%CE%AF%CE%BF:M%C3%A9duse._D%C3%A9coration_de_porte.JPG" TargetMode="External"/><Relationship Id="rId2" Type="http://schemas.openxmlformats.org/officeDocument/2006/relationships/hyperlink" Target="https://el.wikipedia.org/wiki/%CE%9C%CE%AD%CE%B4%CE%BF%CF%85%CF%83%CE%B1_(%CE%BC%CF%85%CE%B8%CE%BF%CE%BB%CE%BF%CE%B3%CE%AF%CE%B1)#/media/%CE%91%CF%81%CF%87%CE%B5%CE%AF%CE%BF:Close_up_of_Gorgon_at_the_pediment_of_Artemis_temple_in_Corfu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hyperlink" Target="https://www.ebyzantinemuseum.gr/?i=bxm.el.exhibit&amp;id=182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lifo.gr/culture/eikastika/giannoylis-halepas-i-tragiki-zoi-toy-megalyteroy-ellina-glypti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chive.ert.gr/2210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users.sch.gr/ipap/Ellinikos%20Politismos/AR/Geneleo.htm?fbclid=IwAR0wEPM33USTuqrWQdZIb_YSGkf75g1Vy66L4-FUBLVH7qY3CRni8rpXMTA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archaeologia.eie.gr/archaeologia/gr/02_DELTIA/Korai.aspx?fbclid=IwAR02OVyShCYHaLnDQGHCCH2gYlFyw377oD3BebtWMkMkFSFkAsYkp1gERLE" TargetMode="Externa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aia-ellinika.blogspot.com/2013/03/agalma-tou-olympiou-dios.html" TargetMode="Externa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opaganda.gr/art/simantikoteros-xaraktiras-kiklou-game-of-thrones/" TargetMode="External"/><Relationship Id="rId4" Type="http://schemas.openxmlformats.org/officeDocument/2006/relationships/image" Target="../media/image3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fo.gr/culture/eikastika/giannoylis-halepas-i-tragiki-zoi-toy-megalyteroy-ellina-glypti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kessopoulos.gr/covid-19-%CE%B7-%CE%B5%CF%80%CE%B1%CE%BD%CE%B1%CE%BB%CE%B5%CE%B9%CF%84%CE%BF%CF%85%CF%81%CE%B3%CE%B9%CE%B1-%CE%B4%CE%B9%CE%BA%CE%B1%CF%83%CF%84%CE%B7%CF%81%CE%B9%CF%89%CE%BD/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n.wikipedia.org/wiki/Justice?fbclid=IwAR02OVyShCYHaLnDQGHCCH2gYlFyw377oD3BebtWMkMkFSFkAsYkp1gERLE#/media/File:Iustitia_van_Heemskerck.png" TargetMode="Externa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sj.com/articles/delacroix-beyond-the-famous-spectacles-1522418326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acebook.com/313206468785315/photos/a.678736912232267/3629855687120360/?type=3" TargetMode="Externa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Piet%C3%A0_(Michelangelo)#/media/File:Michelangelo's_Pieta_5450_cut_out_black.jpg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mixanitouxronou.gr/istoriko-ntokoumento-afto-ine-to-voli-pou-skotose-sti-machi-ton-marko-botsari-giati-o-dionisios-solomos-iche-paromiasi-tin-kidia-tou-me-tin-tafi-tou-ektora-stin-tria/" TargetMode="Externa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fsyn.gr/nisides/175044_o-romantikos-epanastatis-eygenios-ntelakroya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xmlns="" id="{34A50687-5256-988D-0F36-351E45F56E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339" y="239939"/>
            <a:ext cx="5352661" cy="5575688"/>
          </a:xfrm>
          <a:prstGeom prst="rect">
            <a:avLst/>
          </a:prstGeom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652E0895-47FC-A8FF-87FA-2012BD57F0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5350" y="966284"/>
            <a:ext cx="6181562" cy="2262781"/>
          </a:xfrm>
        </p:spPr>
        <p:txBody>
          <a:bodyPr>
            <a:normAutofit fontScale="90000"/>
          </a:bodyPr>
          <a:lstStyle/>
          <a:p>
            <a:r>
              <a:rPr lang="el-GR" dirty="0"/>
              <a:t>Τα σύμβολα στο έργο του </a:t>
            </a:r>
            <a:r>
              <a:rPr lang="el-GR" dirty="0" err="1"/>
              <a:t>Γιανούλη</a:t>
            </a:r>
            <a:r>
              <a:rPr lang="el-GR" dirty="0"/>
              <a:t> Χαλεπά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xmlns="" id="{93249FAD-8847-EC01-EB87-D38594B499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39339" y="5815627"/>
            <a:ext cx="5066490" cy="1126283"/>
          </a:xfrm>
        </p:spPr>
        <p:txBody>
          <a:bodyPr/>
          <a:lstStyle/>
          <a:p>
            <a:r>
              <a:rPr lang="el-GR" sz="1400" b="1" i="1" dirty="0" err="1">
                <a:solidFill>
                  <a:schemeClr val="tx1"/>
                </a:solidFill>
              </a:rPr>
              <a:t>Γιανούλης</a:t>
            </a:r>
            <a:r>
              <a:rPr lang="el-GR" sz="1400" b="1" i="1" dirty="0">
                <a:solidFill>
                  <a:schemeClr val="tx1"/>
                </a:solidFill>
              </a:rPr>
              <a:t> Χαλεπάς</a:t>
            </a:r>
          </a:p>
          <a:p>
            <a:r>
              <a:rPr lang="el-GR" sz="1400" dirty="0">
                <a:solidFill>
                  <a:schemeClr val="tx1"/>
                </a:solidFill>
              </a:rPr>
              <a:t>Πηγή: </a:t>
            </a:r>
            <a:r>
              <a:rPr lang="el-GR" sz="1400" dirty="0" err="1">
                <a:solidFill>
                  <a:schemeClr val="tx1"/>
                </a:solidFill>
              </a:rPr>
              <a:t>Γουλάκη</a:t>
            </a:r>
            <a:r>
              <a:rPr lang="el-GR" sz="1400" dirty="0">
                <a:solidFill>
                  <a:schemeClr val="tx1"/>
                </a:solidFill>
              </a:rPr>
              <a:t>-Βουτυρά, Α. (2022). </a:t>
            </a:r>
            <a:r>
              <a:rPr lang="el-GR" sz="1400" i="1" dirty="0" err="1">
                <a:solidFill>
                  <a:schemeClr val="tx1"/>
                </a:solidFill>
              </a:rPr>
              <a:t>Γιανούλης</a:t>
            </a:r>
            <a:r>
              <a:rPr lang="el-GR" sz="1400" i="1" dirty="0">
                <a:solidFill>
                  <a:schemeClr val="tx1"/>
                </a:solidFill>
              </a:rPr>
              <a:t> Χαλεπάς: Δούναι και Λαβείν</a:t>
            </a:r>
            <a:r>
              <a:rPr lang="el-GR" sz="1400" dirty="0">
                <a:solidFill>
                  <a:schemeClr val="tx1"/>
                </a:solidFill>
              </a:rPr>
              <a:t>. Αθήνα, Ελλάδα: Ίδρυμα Ωνάση.</a:t>
            </a:r>
          </a:p>
        </p:txBody>
      </p:sp>
    </p:spTree>
    <p:extLst>
      <p:ext uri="{BB962C8B-B14F-4D97-AF65-F5344CB8AC3E}">
        <p14:creationId xmlns:p14="http://schemas.microsoft.com/office/powerpoint/2010/main" val="8741415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25499BB9-7047-A5C0-DE3F-6AF4CBDE1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4304" y="101596"/>
            <a:ext cx="8911687" cy="1280890"/>
          </a:xfrm>
        </p:spPr>
        <p:txBody>
          <a:bodyPr/>
          <a:lstStyle/>
          <a:p>
            <a:r>
              <a:rPr lang="el-GR" dirty="0"/>
              <a:t>Σύμβολα</a:t>
            </a:r>
            <a:r>
              <a:rPr lang="en-US" dirty="0"/>
              <a:t>- </a:t>
            </a:r>
            <a:r>
              <a:rPr lang="el-GR" dirty="0"/>
              <a:t>Η Μήδεια</a:t>
            </a:r>
          </a:p>
        </p:txBody>
      </p:sp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xmlns="" id="{12F55BC8-A6F1-E66E-0767-A9B90F7A5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233" y="742041"/>
            <a:ext cx="4013975" cy="5004586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26E0932-9136-731A-A73C-5F1BA073F74C}"/>
              </a:ext>
            </a:extLst>
          </p:cNvPr>
          <p:cNvSpPr txBox="1"/>
          <p:nvPr/>
        </p:nvSpPr>
        <p:spPr>
          <a:xfrm>
            <a:off x="1653232" y="5892323"/>
            <a:ext cx="40139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i="1" dirty="0"/>
              <a:t>Μήδεια </a:t>
            </a:r>
            <a:r>
              <a:rPr lang="en-US" sz="1400" b="1" i="1" dirty="0"/>
              <a:t>I</a:t>
            </a:r>
            <a:r>
              <a:rPr lang="en-US" sz="1400" b="1" dirty="0"/>
              <a:t>, </a:t>
            </a:r>
            <a:r>
              <a:rPr lang="el-GR" sz="1400" b="1" dirty="0" err="1"/>
              <a:t>Γιανούλης</a:t>
            </a:r>
            <a:r>
              <a:rPr lang="el-GR" sz="1400" b="1" dirty="0"/>
              <a:t> Χαλεπάς,1918</a:t>
            </a:r>
          </a:p>
          <a:p>
            <a:r>
              <a:rPr lang="el-GR" sz="1400" dirty="0"/>
              <a:t>Πηγή: </a:t>
            </a:r>
            <a:r>
              <a:rPr lang="el-GR" sz="1400" dirty="0" err="1"/>
              <a:t>Γουλάκη</a:t>
            </a:r>
            <a:r>
              <a:rPr lang="el-GR" sz="1400" dirty="0"/>
              <a:t>-Βουτυρά, Α. (2022). </a:t>
            </a:r>
            <a:r>
              <a:rPr lang="el-GR" sz="1400" i="1" dirty="0" err="1"/>
              <a:t>Γιανούλης</a:t>
            </a:r>
            <a:r>
              <a:rPr lang="el-GR" sz="1400" i="1" dirty="0"/>
              <a:t> Χαλεπάς: Δούναι και Λαβείν</a:t>
            </a:r>
            <a:r>
              <a:rPr lang="el-GR" sz="1400" dirty="0"/>
              <a:t>. Αθήνα, Ελλάδα: Ίδρυμα Ωνάση.</a:t>
            </a:r>
            <a:endParaRPr lang="el-GR" sz="1400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020A9DC-742B-B33A-E1F7-EAB1B35FF525}"/>
              </a:ext>
            </a:extLst>
          </p:cNvPr>
          <p:cNvSpPr txBox="1"/>
          <p:nvPr/>
        </p:nvSpPr>
        <p:spPr>
          <a:xfrm>
            <a:off x="7286614" y="5081002"/>
            <a:ext cx="40139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i="1" dirty="0"/>
              <a:t>Η Μήδεια σκοτώνει τα παιδιά της, Νικηφόρος Λύτρας, περ. 1860-1866</a:t>
            </a:r>
          </a:p>
          <a:p>
            <a:r>
              <a:rPr lang="el-GR" sz="1400" i="1" dirty="0"/>
              <a:t>Πηγή: </a:t>
            </a:r>
            <a:r>
              <a:rPr lang="en-US" sz="1400" i="1" dirty="0"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https://www.greek-language.gr/digitalResources/ancient_greek/history/art/page_195.html?prev=true</a:t>
            </a:r>
            <a:endParaRPr lang="el-GR" sz="1400" i="1" dirty="0"/>
          </a:p>
          <a:p>
            <a:r>
              <a:rPr lang="el-GR" sz="1400" i="1" dirty="0"/>
              <a:t>[Ανακτήθηκε: 13/10/2022] 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xmlns="" id="{159D04CD-D963-7F2D-0A37-32D465A4FC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614" y="742041"/>
            <a:ext cx="3252153" cy="433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6219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25499BB9-7047-A5C0-DE3F-6AF4CBDE1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4304" y="101596"/>
            <a:ext cx="8911687" cy="1280890"/>
          </a:xfrm>
        </p:spPr>
        <p:txBody>
          <a:bodyPr/>
          <a:lstStyle/>
          <a:p>
            <a:r>
              <a:rPr lang="el-GR" dirty="0"/>
              <a:t>Σύμβολα</a:t>
            </a:r>
            <a:r>
              <a:rPr lang="en-US" dirty="0"/>
              <a:t>- </a:t>
            </a:r>
            <a:r>
              <a:rPr lang="el-GR" dirty="0"/>
              <a:t>Το «γοργόνειο»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ECE84EF-D018-7A7C-C9A5-9BBDB7356413}"/>
              </a:ext>
            </a:extLst>
          </p:cNvPr>
          <p:cNvSpPr txBox="1"/>
          <p:nvPr/>
        </p:nvSpPr>
        <p:spPr>
          <a:xfrm>
            <a:off x="1940863" y="4763202"/>
            <a:ext cx="424853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300" b="1" i="1" dirty="0" smtClean="0"/>
              <a:t>Αρχαϊκό Γοργόνειο </a:t>
            </a:r>
            <a:r>
              <a:rPr lang="el-GR" sz="1300" b="1" dirty="0" smtClean="0"/>
              <a:t>(περί 580 π.Χ.), Ναός </a:t>
            </a:r>
            <a:r>
              <a:rPr lang="el-GR" sz="1300" b="1" dirty="0" smtClean="0"/>
              <a:t>Αρτέμιδος, Κέρκυρα</a:t>
            </a:r>
          </a:p>
          <a:p>
            <a:r>
              <a:rPr lang="el-GR" sz="1300" i="1" dirty="0" smtClean="0"/>
              <a:t>Πηγή</a:t>
            </a:r>
            <a:r>
              <a:rPr lang="el-GR" sz="1300" i="1" dirty="0"/>
              <a:t>: </a:t>
            </a:r>
            <a:r>
              <a:rPr lang="el-GR" sz="1300" i="1" dirty="0" smtClean="0"/>
              <a:t> </a:t>
            </a:r>
            <a:r>
              <a:rPr lang="fr-FR" sz="1300" i="1" dirty="0">
                <a:hlinkClick r:id="rId2"/>
              </a:rPr>
              <a:t>https://el.wikipedia.org/wiki/%CE%9C%CE%AD%CE%B4%CE%BF%CF%85%CF%83%CE%B1_(%CE%BC%CF%85%CE%B8%CE%BF%CE%BB%CE%BF%CE%B3%CE%AF%CE%B1)#/media/%</a:t>
            </a:r>
            <a:r>
              <a:rPr lang="fr-FR" sz="1300" i="1" dirty="0" smtClean="0">
                <a:hlinkClick r:id="rId2"/>
              </a:rPr>
              <a:t>CE%91%CF%81%CF%87%CE%B5%CE%AF%CE%BF:Close_up_of_Gorgon_at_the_pediment_of_Artemis_temple_in_Corfu.jpg</a:t>
            </a:r>
            <a:r>
              <a:rPr lang="el-GR" sz="1300" i="1" dirty="0" smtClean="0"/>
              <a:t> </a:t>
            </a:r>
            <a:endParaRPr lang="el-GR" sz="1300" i="1" dirty="0"/>
          </a:p>
          <a:p>
            <a:r>
              <a:rPr lang="el-GR" sz="1300" i="1" dirty="0"/>
              <a:t>[Ανακτήθηκε: 13/10/2022]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26DEB23-B4C2-476E-9391-62DC50948676}"/>
              </a:ext>
            </a:extLst>
          </p:cNvPr>
          <p:cNvSpPr txBox="1"/>
          <p:nvPr/>
        </p:nvSpPr>
        <p:spPr>
          <a:xfrm>
            <a:off x="7307995" y="4662875"/>
            <a:ext cx="424853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i="1" dirty="0" smtClean="0"/>
              <a:t> </a:t>
            </a:r>
            <a:r>
              <a:rPr lang="el-GR" sz="1400" b="1" i="1" dirty="0" smtClean="0"/>
              <a:t>Κεφάλι Μέδουσας, </a:t>
            </a:r>
            <a:r>
              <a:rPr lang="el-GR" sz="1400" b="1" dirty="0" smtClean="0"/>
              <a:t>Πομπηία. </a:t>
            </a:r>
            <a:endParaRPr lang="el-GR" sz="1400" b="1" dirty="0"/>
          </a:p>
          <a:p>
            <a:r>
              <a:rPr lang="el-GR" sz="1400" i="1" dirty="0"/>
              <a:t>Πηγή: </a:t>
            </a:r>
            <a:r>
              <a:rPr lang="el-GR" sz="1400" i="1" dirty="0" smtClean="0"/>
              <a:t> </a:t>
            </a:r>
            <a:r>
              <a:rPr lang="fr-FR" sz="1400" i="1" dirty="0">
                <a:hlinkClick r:id="rId3"/>
              </a:rPr>
              <a:t>https://el.wikipedia.org/wiki/%CE%9C%CE%AD%CE%B4%CE%BF%CF%85%CF%83%CE%B1_(%CE%BC%CF%85%CE%B8%CE%BF%CE%BB%CE%BF%CE%B3%CE%AF%CE%B1)#/media/%CE%91%CF%81%CF%87%CE%B5%CE%AF%CE%BF:M%C3%A9duse._</a:t>
            </a:r>
            <a:r>
              <a:rPr lang="fr-FR" sz="1400" i="1" dirty="0" smtClean="0">
                <a:hlinkClick r:id="rId3"/>
              </a:rPr>
              <a:t>D%C3%A9coration_de_porte.JPG</a:t>
            </a:r>
            <a:r>
              <a:rPr lang="el-GR" sz="1400" i="1" dirty="0" smtClean="0"/>
              <a:t> </a:t>
            </a:r>
            <a:endParaRPr lang="el-GR" sz="1400" i="1" dirty="0"/>
          </a:p>
          <a:p>
            <a:r>
              <a:rPr lang="el-GR" sz="1400" i="1" dirty="0"/>
              <a:t>[Ανακτήθηκε: 13/10/2022]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009" y="810130"/>
            <a:ext cx="5048138" cy="378610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995" y="810130"/>
            <a:ext cx="4155480" cy="378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0716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25499BB9-7047-A5C0-DE3F-6AF4CBDE1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4304" y="101596"/>
            <a:ext cx="8911687" cy="1280890"/>
          </a:xfrm>
        </p:spPr>
        <p:txBody>
          <a:bodyPr/>
          <a:lstStyle/>
          <a:p>
            <a:r>
              <a:rPr lang="el-GR" dirty="0"/>
              <a:t>Σύμβολα</a:t>
            </a:r>
            <a:r>
              <a:rPr lang="en-US" dirty="0"/>
              <a:t>- </a:t>
            </a:r>
            <a:r>
              <a:rPr lang="el-GR" dirty="0"/>
              <a:t>Το «γοργόνειο»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EC492C0-A48C-4529-DE8E-F5C3E186A34A}"/>
              </a:ext>
            </a:extLst>
          </p:cNvPr>
          <p:cNvSpPr txBox="1"/>
          <p:nvPr/>
        </p:nvSpPr>
        <p:spPr>
          <a:xfrm>
            <a:off x="2434304" y="4504335"/>
            <a:ext cx="67377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 err="1" smtClean="0"/>
              <a:t>Αμφίγλυπο</a:t>
            </a:r>
            <a:r>
              <a:rPr lang="el-GR" sz="1400" b="1" dirty="0" smtClean="0"/>
              <a:t> </a:t>
            </a:r>
            <a:r>
              <a:rPr lang="el-GR" sz="1400" b="1" dirty="0"/>
              <a:t>θωράκιο με παράσταση </a:t>
            </a:r>
            <a:r>
              <a:rPr lang="el-GR" sz="1400" b="1" dirty="0" err="1"/>
              <a:t>γοργονείου</a:t>
            </a:r>
            <a:r>
              <a:rPr lang="el-GR" sz="1400" b="1" dirty="0"/>
              <a:t> και σταυρού στην άλλη όψη, το οποίο ανακαλύφθηκε στο </a:t>
            </a:r>
            <a:r>
              <a:rPr lang="el-GR" sz="1400" b="1" dirty="0" err="1"/>
              <a:t>Λέχαιο</a:t>
            </a:r>
            <a:r>
              <a:rPr lang="el-GR" sz="1400" b="1" dirty="0"/>
              <a:t> της </a:t>
            </a:r>
            <a:r>
              <a:rPr lang="el-GR" sz="1400" b="1" dirty="0" smtClean="0"/>
              <a:t>Κορινθίας, 1894</a:t>
            </a:r>
            <a:endParaRPr lang="el-GR" sz="1400" b="1" dirty="0"/>
          </a:p>
          <a:p>
            <a:r>
              <a:rPr lang="el-GR" sz="1400" i="1" dirty="0"/>
              <a:t>Πηγή: </a:t>
            </a:r>
            <a:r>
              <a:rPr lang="fr-FR" sz="1400" i="1" dirty="0">
                <a:hlinkClick r:id="rId2"/>
              </a:rPr>
              <a:t>https://www.ebyzantinemuseum.gr/?</a:t>
            </a:r>
            <a:r>
              <a:rPr lang="fr-FR" sz="1400" i="1" dirty="0" smtClean="0">
                <a:hlinkClick r:id="rId2"/>
              </a:rPr>
              <a:t>i=bxm.el.exhibit&amp;id=182</a:t>
            </a:r>
            <a:r>
              <a:rPr lang="el-GR" sz="1400" i="1" dirty="0" smtClean="0"/>
              <a:t> </a:t>
            </a:r>
            <a:r>
              <a:rPr lang="fr-FR" sz="1400" i="1" dirty="0" smtClean="0"/>
              <a:t> </a:t>
            </a:r>
            <a:r>
              <a:rPr lang="el-GR" sz="1400" i="1" dirty="0" smtClean="0"/>
              <a:t>[</a:t>
            </a:r>
            <a:r>
              <a:rPr lang="el-GR" sz="1400" i="1" dirty="0"/>
              <a:t>Ανακτήθηκε: 13/10/2022]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005" y="920561"/>
            <a:ext cx="3462904" cy="346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8384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25499BB9-7047-A5C0-DE3F-6AF4CBDE1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4304" y="101596"/>
            <a:ext cx="8911687" cy="1280890"/>
          </a:xfrm>
        </p:spPr>
        <p:txBody>
          <a:bodyPr/>
          <a:lstStyle/>
          <a:p>
            <a:r>
              <a:rPr lang="el-GR" dirty="0"/>
              <a:t>Το «γοργόνειο» στα έργα του Χαλεπά </a:t>
            </a:r>
          </a:p>
        </p:txBody>
      </p:sp>
      <p:pic>
        <p:nvPicPr>
          <p:cNvPr id="8" name="Θέση περιεχομένου 7">
            <a:extLst>
              <a:ext uri="{FF2B5EF4-FFF2-40B4-BE49-F238E27FC236}">
                <a16:creationId xmlns:a16="http://schemas.microsoft.com/office/drawing/2014/main" xmlns="" id="{6D142237-1C18-E581-E244-40F7219557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105" y="742041"/>
            <a:ext cx="3068789" cy="4920161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BFD77DF-9F12-FCF0-E818-CB203626B35A}"/>
              </a:ext>
            </a:extLst>
          </p:cNvPr>
          <p:cNvSpPr txBox="1"/>
          <p:nvPr/>
        </p:nvSpPr>
        <p:spPr>
          <a:xfrm>
            <a:off x="1746538" y="5662202"/>
            <a:ext cx="40139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i="1" dirty="0"/>
              <a:t>Μήδεια </a:t>
            </a:r>
            <a:r>
              <a:rPr lang="en-US" sz="1400" b="1" i="1" dirty="0"/>
              <a:t>III</a:t>
            </a:r>
            <a:r>
              <a:rPr lang="en-US" sz="1400" b="1" dirty="0"/>
              <a:t>, </a:t>
            </a:r>
            <a:r>
              <a:rPr lang="el-GR" sz="1400" b="1" dirty="0" err="1"/>
              <a:t>Γιανούλης</a:t>
            </a:r>
            <a:r>
              <a:rPr lang="el-GR" sz="1400" b="1" dirty="0"/>
              <a:t> Χαλεπάς,1933</a:t>
            </a:r>
          </a:p>
          <a:p>
            <a:r>
              <a:rPr lang="el-GR" sz="1400" dirty="0"/>
              <a:t>Πηγή: </a:t>
            </a:r>
            <a:r>
              <a:rPr lang="el-GR" sz="1400" dirty="0" err="1"/>
              <a:t>Γουλάκη</a:t>
            </a:r>
            <a:r>
              <a:rPr lang="el-GR" sz="1400" dirty="0"/>
              <a:t>-Βουτυρά, Α. (2022). </a:t>
            </a:r>
            <a:r>
              <a:rPr lang="el-GR" sz="1400" i="1" dirty="0" err="1"/>
              <a:t>Γιανούλης</a:t>
            </a:r>
            <a:r>
              <a:rPr lang="el-GR" sz="1400" i="1" dirty="0"/>
              <a:t> Χαλεπάς: Δούναι και Λαβείν</a:t>
            </a:r>
            <a:r>
              <a:rPr lang="el-GR" sz="1400" dirty="0"/>
              <a:t>. Αθήνα, Ελλάδα: Ίδρυμα Ωνάση.</a:t>
            </a:r>
            <a:endParaRPr lang="el-GR" sz="1400" i="1" dirty="0"/>
          </a:p>
        </p:txBody>
      </p:sp>
      <p:pic>
        <p:nvPicPr>
          <p:cNvPr id="13" name="Εικόνα 12">
            <a:extLst>
              <a:ext uri="{FF2B5EF4-FFF2-40B4-BE49-F238E27FC236}">
                <a16:creationId xmlns:a16="http://schemas.microsoft.com/office/drawing/2014/main" xmlns="" id="{91A3CCAE-4313-CF83-E96C-9EC0C82047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00" t="81176" r="20022" b="239"/>
          <a:stretch/>
        </p:blipFill>
        <p:spPr>
          <a:xfrm>
            <a:off x="7180449" y="2925054"/>
            <a:ext cx="2408867" cy="2000585"/>
          </a:xfrm>
          <a:prstGeom prst="rect">
            <a:avLst/>
          </a:prstGeom>
        </p:spPr>
      </p:pic>
      <p:cxnSp>
        <p:nvCxnSpPr>
          <p:cNvPr id="15" name="Ευθύγραμμο βέλος σύνδεσης 14">
            <a:extLst>
              <a:ext uri="{FF2B5EF4-FFF2-40B4-BE49-F238E27FC236}">
                <a16:creationId xmlns:a16="http://schemas.microsoft.com/office/drawing/2014/main" xmlns="" id="{786454F2-44DD-EE89-6EC7-6010ADAA5410}"/>
              </a:ext>
            </a:extLst>
          </p:cNvPr>
          <p:cNvCxnSpPr/>
          <p:nvPr/>
        </p:nvCxnSpPr>
        <p:spPr>
          <a:xfrm flipV="1">
            <a:off x="4376057" y="4030824"/>
            <a:ext cx="2704307" cy="1175658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72517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25499BB9-7047-A5C0-DE3F-6AF4CBDE1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4304" y="101596"/>
            <a:ext cx="8911687" cy="1280890"/>
          </a:xfrm>
        </p:spPr>
        <p:txBody>
          <a:bodyPr/>
          <a:lstStyle/>
          <a:p>
            <a:r>
              <a:rPr lang="el-GR" dirty="0"/>
              <a:t>Το «γοργόνειο» στα έργα του Χαλεπά </a:t>
            </a:r>
          </a:p>
        </p:txBody>
      </p:sp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xmlns="" id="{BBA09931-350E-BA59-F557-2405163EEA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304" y="742040"/>
            <a:ext cx="4333130" cy="4100547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0D21F7C-19F1-BCF8-EDAA-FDF0CF3EECDA}"/>
              </a:ext>
            </a:extLst>
          </p:cNvPr>
          <p:cNvSpPr txBox="1"/>
          <p:nvPr/>
        </p:nvSpPr>
        <p:spPr>
          <a:xfrm>
            <a:off x="6767434" y="734265"/>
            <a:ext cx="28337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i="1" dirty="0"/>
              <a:t>Παραμύθι της Πεντάμορφης </a:t>
            </a:r>
            <a:r>
              <a:rPr lang="en-US" sz="1400" b="1" i="1" dirty="0"/>
              <a:t>II</a:t>
            </a:r>
            <a:r>
              <a:rPr lang="en-US" sz="1400" b="1" dirty="0"/>
              <a:t>, </a:t>
            </a:r>
            <a:r>
              <a:rPr lang="el-GR" sz="1400" b="1" dirty="0" err="1"/>
              <a:t>Γιανούλης</a:t>
            </a:r>
            <a:r>
              <a:rPr lang="el-GR" sz="1400" b="1" dirty="0"/>
              <a:t> Χαλεπάς,19</a:t>
            </a:r>
            <a:r>
              <a:rPr lang="en-US" sz="1400" b="1" dirty="0"/>
              <a:t>18</a:t>
            </a:r>
            <a:endParaRPr lang="el-GR" sz="1400" b="1" dirty="0"/>
          </a:p>
          <a:p>
            <a:r>
              <a:rPr lang="el-GR" sz="1400" dirty="0"/>
              <a:t>Πηγή: </a:t>
            </a:r>
            <a:r>
              <a:rPr lang="el-GR" sz="1400" dirty="0" err="1"/>
              <a:t>Γουλάκη</a:t>
            </a:r>
            <a:r>
              <a:rPr lang="el-GR" sz="1400" dirty="0"/>
              <a:t>-Βουτυρά, Α. (2022). </a:t>
            </a:r>
            <a:r>
              <a:rPr lang="el-GR" sz="1400" i="1" dirty="0" err="1"/>
              <a:t>Γιανούλης</a:t>
            </a:r>
            <a:r>
              <a:rPr lang="el-GR" sz="1400" i="1" dirty="0"/>
              <a:t> Χαλεπάς: Δούναι και Λαβείν</a:t>
            </a:r>
            <a:r>
              <a:rPr lang="el-GR" sz="1400" dirty="0"/>
              <a:t>. Αθήνα, Ελλάδα: Ίδρυμα Ωνάση.</a:t>
            </a:r>
            <a:endParaRPr lang="el-GR" dirty="0"/>
          </a:p>
        </p:txBody>
      </p:sp>
      <p:pic>
        <p:nvPicPr>
          <p:cNvPr id="12" name="Εικόνα 11">
            <a:extLst>
              <a:ext uri="{FF2B5EF4-FFF2-40B4-BE49-F238E27FC236}">
                <a16:creationId xmlns:a16="http://schemas.microsoft.com/office/drawing/2014/main" xmlns="" id="{631FC1F5-BE13-2CF7-2864-2E141425BC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65" t="41749" r="33600" b="34957"/>
          <a:stretch/>
        </p:blipFill>
        <p:spPr>
          <a:xfrm>
            <a:off x="8323893" y="3682606"/>
            <a:ext cx="2322336" cy="1989160"/>
          </a:xfrm>
          <a:prstGeom prst="rect">
            <a:avLst/>
          </a:prstGeom>
        </p:spPr>
      </p:pic>
      <p:cxnSp>
        <p:nvCxnSpPr>
          <p:cNvPr id="14" name="Ευθύγραμμο βέλος σύνδεσης 13">
            <a:extLst>
              <a:ext uri="{FF2B5EF4-FFF2-40B4-BE49-F238E27FC236}">
                <a16:creationId xmlns:a16="http://schemas.microsoft.com/office/drawing/2014/main" xmlns="" id="{7215C609-3303-A1C1-387C-AC8EF60A1052}"/>
              </a:ext>
            </a:extLst>
          </p:cNvPr>
          <p:cNvCxnSpPr>
            <a:cxnSpLocks/>
          </p:cNvCxnSpPr>
          <p:nvPr/>
        </p:nvCxnSpPr>
        <p:spPr>
          <a:xfrm>
            <a:off x="4871950" y="3163077"/>
            <a:ext cx="3312367" cy="167951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59327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25499BB9-7047-A5C0-DE3F-6AF4CBDE1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4304" y="101596"/>
            <a:ext cx="8911687" cy="1280890"/>
          </a:xfrm>
        </p:spPr>
        <p:txBody>
          <a:bodyPr/>
          <a:lstStyle/>
          <a:p>
            <a:r>
              <a:rPr lang="el-GR" dirty="0"/>
              <a:t>Το «γοργόνειο» στα έργα του Χαλεπά </a:t>
            </a:r>
          </a:p>
        </p:txBody>
      </p:sp>
      <p:pic>
        <p:nvPicPr>
          <p:cNvPr id="7" name="Θέση περιεχομένου 6">
            <a:extLst>
              <a:ext uri="{FF2B5EF4-FFF2-40B4-BE49-F238E27FC236}">
                <a16:creationId xmlns:a16="http://schemas.microsoft.com/office/drawing/2014/main" xmlns="" id="{868192B1-1833-4275-9524-CFB0C6FF36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304" y="786146"/>
            <a:ext cx="3223849" cy="4659638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0D21F7C-19F1-BCF8-EDAA-FDF0CF3EECDA}"/>
              </a:ext>
            </a:extLst>
          </p:cNvPr>
          <p:cNvSpPr txBox="1"/>
          <p:nvPr/>
        </p:nvSpPr>
        <p:spPr>
          <a:xfrm>
            <a:off x="5668306" y="742041"/>
            <a:ext cx="28337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i="1" dirty="0"/>
              <a:t>Όρθια Αθηνά</a:t>
            </a:r>
            <a:r>
              <a:rPr lang="en-US" sz="1400" b="1" dirty="0"/>
              <a:t>, </a:t>
            </a:r>
            <a:r>
              <a:rPr lang="el-GR" sz="1400" b="1" dirty="0" err="1"/>
              <a:t>Γιανούλης</a:t>
            </a:r>
            <a:r>
              <a:rPr lang="el-GR" sz="1400" b="1" dirty="0"/>
              <a:t> Χαλεπάς,1938</a:t>
            </a:r>
          </a:p>
          <a:p>
            <a:r>
              <a:rPr lang="el-GR" sz="1400" dirty="0"/>
              <a:t>Πηγή: </a:t>
            </a:r>
            <a:r>
              <a:rPr lang="el-GR" sz="1400" dirty="0" err="1"/>
              <a:t>Γουλάκη</a:t>
            </a:r>
            <a:r>
              <a:rPr lang="el-GR" sz="1400" dirty="0"/>
              <a:t>-Βουτυρά, Α. (2022). </a:t>
            </a:r>
            <a:r>
              <a:rPr lang="el-GR" sz="1400" i="1" dirty="0" err="1"/>
              <a:t>Γιανούλης</a:t>
            </a:r>
            <a:r>
              <a:rPr lang="el-GR" sz="1400" i="1" dirty="0"/>
              <a:t> Χαλεπάς: Δούναι και Λαβείν</a:t>
            </a:r>
            <a:r>
              <a:rPr lang="el-GR" sz="1400" dirty="0"/>
              <a:t>. Αθήνα, Ελλάδα: Ίδρυμα Ωνάση.</a:t>
            </a:r>
            <a:endParaRPr lang="el-GR" dirty="0"/>
          </a:p>
        </p:txBody>
      </p:sp>
      <p:pic>
        <p:nvPicPr>
          <p:cNvPr id="13" name="Εικόνα 12">
            <a:extLst>
              <a:ext uri="{FF2B5EF4-FFF2-40B4-BE49-F238E27FC236}">
                <a16:creationId xmlns:a16="http://schemas.microsoft.com/office/drawing/2014/main" xmlns="" id="{AE504D2C-3B48-BAB5-2BB4-A22825815B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83" t="15288" r="29796" b="71135"/>
          <a:stretch/>
        </p:blipFill>
        <p:spPr>
          <a:xfrm>
            <a:off x="8220269" y="2188591"/>
            <a:ext cx="2006081" cy="1645765"/>
          </a:xfrm>
          <a:prstGeom prst="rect">
            <a:avLst/>
          </a:prstGeom>
        </p:spPr>
      </p:pic>
      <p:cxnSp>
        <p:nvCxnSpPr>
          <p:cNvPr id="15" name="Ευθύγραμμο βέλος σύνδεσης 14">
            <a:extLst>
              <a:ext uri="{FF2B5EF4-FFF2-40B4-BE49-F238E27FC236}">
                <a16:creationId xmlns:a16="http://schemas.microsoft.com/office/drawing/2014/main" xmlns="" id="{7BA81F6D-6ED7-D88D-0CBC-A8FF46377776}"/>
              </a:ext>
            </a:extLst>
          </p:cNvPr>
          <p:cNvCxnSpPr>
            <a:cxnSpLocks/>
          </p:cNvCxnSpPr>
          <p:nvPr/>
        </p:nvCxnSpPr>
        <p:spPr>
          <a:xfrm>
            <a:off x="4412510" y="2022931"/>
            <a:ext cx="3602486" cy="1231642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69219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25499BB9-7047-A5C0-DE3F-6AF4CBDE1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2858" y="101596"/>
            <a:ext cx="8911687" cy="1280890"/>
          </a:xfrm>
        </p:spPr>
        <p:txBody>
          <a:bodyPr/>
          <a:lstStyle/>
          <a:p>
            <a:r>
              <a:rPr lang="el-GR" dirty="0"/>
              <a:t>«</a:t>
            </a:r>
            <a:r>
              <a:rPr lang="el-GR" dirty="0" err="1"/>
              <a:t>Οιδίπους</a:t>
            </a:r>
            <a:r>
              <a:rPr lang="el-GR" dirty="0"/>
              <a:t> και Αντιγόνη»</a:t>
            </a:r>
          </a:p>
        </p:txBody>
      </p:sp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xmlns="" id="{E06861B5-E58D-EE99-B194-1C769DE751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58" y="742041"/>
            <a:ext cx="3426716" cy="5075939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095C5AB-31FC-B478-E702-0ADB757D7385}"/>
              </a:ext>
            </a:extLst>
          </p:cNvPr>
          <p:cNvSpPr txBox="1"/>
          <p:nvPr/>
        </p:nvSpPr>
        <p:spPr>
          <a:xfrm>
            <a:off x="5059573" y="742041"/>
            <a:ext cx="171305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i="1" dirty="0" err="1"/>
              <a:t>Οιδίπους</a:t>
            </a:r>
            <a:r>
              <a:rPr lang="el-GR" sz="1400" b="1" i="1" dirty="0"/>
              <a:t> και Αντιγόνη</a:t>
            </a:r>
            <a:r>
              <a:rPr lang="en-US" sz="1400" b="1" dirty="0"/>
              <a:t>, </a:t>
            </a:r>
            <a:r>
              <a:rPr lang="el-GR" sz="1400" b="1" dirty="0" err="1"/>
              <a:t>Γιανούλης</a:t>
            </a:r>
            <a:r>
              <a:rPr lang="el-GR" sz="1400" b="1" dirty="0"/>
              <a:t> Χαλεπάς,1930</a:t>
            </a:r>
          </a:p>
          <a:p>
            <a:r>
              <a:rPr lang="el-GR" sz="1400" dirty="0"/>
              <a:t>Πηγή: </a:t>
            </a:r>
            <a:r>
              <a:rPr lang="el-GR" sz="1400" dirty="0" err="1"/>
              <a:t>Γουλάκη</a:t>
            </a:r>
            <a:r>
              <a:rPr lang="el-GR" sz="1400" dirty="0"/>
              <a:t>-Βουτυρά, Α. (2022). </a:t>
            </a:r>
            <a:r>
              <a:rPr lang="el-GR" sz="1400" i="1" dirty="0" err="1"/>
              <a:t>Γιανούλης</a:t>
            </a:r>
            <a:r>
              <a:rPr lang="el-GR" sz="1400" i="1" dirty="0"/>
              <a:t> Χαλεπάς: Δούναι και Λαβείν</a:t>
            </a:r>
            <a:r>
              <a:rPr lang="el-GR" sz="1400" dirty="0"/>
              <a:t>. Αθήνα, Ελλάδα: Ίδρυμα Ωνάση.</a:t>
            </a:r>
            <a:endParaRPr lang="el-GR" dirty="0"/>
          </a:p>
        </p:txBody>
      </p:sp>
      <p:pic>
        <p:nvPicPr>
          <p:cNvPr id="12" name="Εικόνα 11">
            <a:extLst>
              <a:ext uri="{FF2B5EF4-FFF2-40B4-BE49-F238E27FC236}">
                <a16:creationId xmlns:a16="http://schemas.microsoft.com/office/drawing/2014/main" xmlns="" id="{B9AB3B31-CA89-7647-D7B4-50A3A6F9DF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989" y="742040"/>
            <a:ext cx="3771916" cy="507593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0A376AE-155D-F6CF-8B15-154E82EF3DFC}"/>
              </a:ext>
            </a:extLst>
          </p:cNvPr>
          <p:cNvSpPr txBox="1"/>
          <p:nvPr/>
        </p:nvSpPr>
        <p:spPr>
          <a:xfrm>
            <a:off x="10694905" y="1973147"/>
            <a:ext cx="136785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i="1" dirty="0" err="1"/>
              <a:t>Οιδίπους</a:t>
            </a:r>
            <a:r>
              <a:rPr lang="el-GR" sz="1400" b="1" i="1" dirty="0"/>
              <a:t> και Αντιγόνη</a:t>
            </a:r>
            <a:r>
              <a:rPr lang="en-US" sz="1400" b="1" dirty="0"/>
              <a:t>, </a:t>
            </a:r>
            <a:r>
              <a:rPr lang="el-GR" sz="1400" b="1" dirty="0" err="1"/>
              <a:t>Γιανούλης</a:t>
            </a:r>
            <a:r>
              <a:rPr lang="el-GR" sz="1400" b="1" dirty="0"/>
              <a:t> Χαλεπάς,1930 (πλάγια όψη)</a:t>
            </a:r>
          </a:p>
          <a:p>
            <a:r>
              <a:rPr lang="el-GR" sz="1400" dirty="0"/>
              <a:t>Πηγή: </a:t>
            </a:r>
            <a:r>
              <a:rPr lang="el-GR" sz="1400" dirty="0" err="1"/>
              <a:t>Γουλάκη</a:t>
            </a:r>
            <a:r>
              <a:rPr lang="el-GR" sz="1400" dirty="0"/>
              <a:t>-Βουτυρά, Α. (2022). </a:t>
            </a:r>
            <a:r>
              <a:rPr lang="el-GR" sz="1400" i="1" dirty="0" err="1"/>
              <a:t>Γιανούλης</a:t>
            </a:r>
            <a:r>
              <a:rPr lang="el-GR" sz="1400" i="1" dirty="0"/>
              <a:t> Χαλεπάς: Δούναι και Λαβείν</a:t>
            </a:r>
            <a:r>
              <a:rPr lang="el-GR" sz="1400" dirty="0"/>
              <a:t>. Αθήνα, Ελλάδα: Ίδρυμα Ωνάση.</a:t>
            </a:r>
          </a:p>
        </p:txBody>
      </p:sp>
    </p:spTree>
    <p:extLst>
      <p:ext uri="{BB962C8B-B14F-4D97-AF65-F5344CB8AC3E}">
        <p14:creationId xmlns:p14="http://schemas.microsoft.com/office/powerpoint/2010/main" val="10531201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25499BB9-7047-A5C0-DE3F-6AF4CBDE1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2858" y="101596"/>
            <a:ext cx="8911687" cy="1280890"/>
          </a:xfrm>
        </p:spPr>
        <p:txBody>
          <a:bodyPr/>
          <a:lstStyle/>
          <a:p>
            <a:r>
              <a:rPr lang="el-GR" dirty="0"/>
              <a:t>«</a:t>
            </a:r>
            <a:r>
              <a:rPr lang="el-GR" dirty="0" err="1"/>
              <a:t>Οιδίπους</a:t>
            </a:r>
            <a:r>
              <a:rPr lang="el-GR" dirty="0"/>
              <a:t> και Αντιγόνη»</a:t>
            </a:r>
          </a:p>
        </p:txBody>
      </p:sp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xmlns="" id="{E06861B5-E58D-EE99-B194-1C769DE751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58" y="742041"/>
            <a:ext cx="3426716" cy="5075939"/>
          </a:xfr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xmlns="" id="{1467AAF5-DEA6-1708-611F-DBF5B314EF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58" y="742041"/>
            <a:ext cx="3132579" cy="5075939"/>
          </a:xfrm>
          <a:prstGeom prst="rect">
            <a:avLst/>
          </a:prstGeom>
        </p:spPr>
      </p:pic>
      <p:cxnSp>
        <p:nvCxnSpPr>
          <p:cNvPr id="5" name="Ευθύγραμμο βέλος σύνδεσης 4">
            <a:extLst>
              <a:ext uri="{FF2B5EF4-FFF2-40B4-BE49-F238E27FC236}">
                <a16:creationId xmlns:a16="http://schemas.microsoft.com/office/drawing/2014/main" xmlns="" id="{61F0A6E7-83B9-BC60-018C-7ECA773ACA3F}"/>
              </a:ext>
            </a:extLst>
          </p:cNvPr>
          <p:cNvCxnSpPr>
            <a:cxnSpLocks/>
          </p:cNvCxnSpPr>
          <p:nvPr/>
        </p:nvCxnSpPr>
        <p:spPr>
          <a:xfrm>
            <a:off x="5175304" y="3298673"/>
            <a:ext cx="1943953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BF2B0A3-956F-831C-2936-27561859657E}"/>
              </a:ext>
            </a:extLst>
          </p:cNvPr>
          <p:cNvSpPr txBox="1"/>
          <p:nvPr/>
        </p:nvSpPr>
        <p:spPr>
          <a:xfrm>
            <a:off x="10380737" y="1632219"/>
            <a:ext cx="1921798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/>
              <a:t>Ο Γιαννούλης Χαλεπάς στην Ακρόπολη το 1930 με την Ειρήνη Χαλεπά, την αδελφή της, Μαριάνθη Κουβαρά, και τη μικρή Κατερίνα Χαλεπά. Δωρεά Μύρωνα </a:t>
            </a:r>
            <a:r>
              <a:rPr lang="el-GR" sz="1400" b="1" dirty="0" err="1"/>
              <a:t>Μπικάκη</a:t>
            </a:r>
            <a:endParaRPr lang="el-GR" sz="1400" b="1" dirty="0"/>
          </a:p>
          <a:p>
            <a:r>
              <a:rPr lang="el-GR" sz="1400" dirty="0"/>
              <a:t>Πηγή: </a:t>
            </a:r>
            <a:r>
              <a:rPr lang="en-US" sz="1400" dirty="0"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https://www.lifo.gr/culture/eikastika/giannoylis-halepas-i-tragiki-zoi-toy-megalyteroy-ellina-glypti</a:t>
            </a:r>
            <a:endParaRPr lang="el-GR" sz="1400" dirty="0"/>
          </a:p>
          <a:p>
            <a:r>
              <a:rPr lang="el-GR" sz="1400" dirty="0"/>
              <a:t>[Ανακτήθηκε: 13/10/2022]</a:t>
            </a:r>
          </a:p>
        </p:txBody>
      </p:sp>
    </p:spTree>
    <p:extLst>
      <p:ext uri="{BB962C8B-B14F-4D97-AF65-F5344CB8AC3E}">
        <p14:creationId xmlns:p14="http://schemas.microsoft.com/office/powerpoint/2010/main" val="7596714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25499BB9-7047-A5C0-DE3F-6AF4CBDE1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2858" y="101596"/>
            <a:ext cx="8911687" cy="1280890"/>
          </a:xfrm>
        </p:spPr>
        <p:txBody>
          <a:bodyPr/>
          <a:lstStyle/>
          <a:p>
            <a:r>
              <a:rPr lang="el-GR" dirty="0"/>
              <a:t>«</a:t>
            </a:r>
            <a:r>
              <a:rPr lang="el-GR" dirty="0" err="1"/>
              <a:t>Οιδίπους</a:t>
            </a:r>
            <a:r>
              <a:rPr lang="el-GR" dirty="0"/>
              <a:t> και Αντιγόνη»</a:t>
            </a:r>
          </a:p>
        </p:txBody>
      </p:sp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xmlns="" id="{E06861B5-E58D-EE99-B194-1C769DE751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58" y="742041"/>
            <a:ext cx="3426716" cy="5075939"/>
          </a:xfrm>
        </p:spPr>
      </p:pic>
      <p:cxnSp>
        <p:nvCxnSpPr>
          <p:cNvPr id="5" name="Ευθύγραμμο βέλος σύνδεσης 4">
            <a:extLst>
              <a:ext uri="{FF2B5EF4-FFF2-40B4-BE49-F238E27FC236}">
                <a16:creationId xmlns:a16="http://schemas.microsoft.com/office/drawing/2014/main" xmlns="" id="{61F0A6E7-83B9-BC60-018C-7ECA773ACA3F}"/>
              </a:ext>
            </a:extLst>
          </p:cNvPr>
          <p:cNvCxnSpPr>
            <a:cxnSpLocks/>
          </p:cNvCxnSpPr>
          <p:nvPr/>
        </p:nvCxnSpPr>
        <p:spPr>
          <a:xfrm>
            <a:off x="5215737" y="2939142"/>
            <a:ext cx="1203724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Εικόνα 6">
            <a:extLst>
              <a:ext uri="{FF2B5EF4-FFF2-40B4-BE49-F238E27FC236}">
                <a16:creationId xmlns:a16="http://schemas.microsoft.com/office/drawing/2014/main" xmlns="" id="{E66993CE-5C3A-6A79-79E6-3FAE139831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75"/>
          <a:stretch/>
        </p:blipFill>
        <p:spPr>
          <a:xfrm>
            <a:off x="6509832" y="877078"/>
            <a:ext cx="5502548" cy="41241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14A2D0D-1137-17ED-939D-A52960A4F50D}"/>
              </a:ext>
            </a:extLst>
          </p:cNvPr>
          <p:cNvSpPr txBox="1"/>
          <p:nvPr/>
        </p:nvSpPr>
        <p:spPr>
          <a:xfrm>
            <a:off x="6419461" y="5026815"/>
            <a:ext cx="49265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/>
              <a:t>Φωτογραφία του </a:t>
            </a:r>
            <a:r>
              <a:rPr lang="el-GR" sz="1400" b="1" dirty="0" err="1"/>
              <a:t>Γιανούλη</a:t>
            </a:r>
            <a:r>
              <a:rPr lang="el-GR" sz="1400" b="1" dirty="0"/>
              <a:t> Χαλεπά σε προχωρημένη ηλικία με την οικογένειά </a:t>
            </a:r>
            <a:r>
              <a:rPr lang="el-GR" sz="1400" b="1" dirty="0" smtClean="0"/>
              <a:t>του</a:t>
            </a:r>
            <a:endParaRPr lang="el-GR" sz="1400" dirty="0"/>
          </a:p>
          <a:p>
            <a:r>
              <a:rPr lang="el-GR" sz="1400" dirty="0"/>
              <a:t>Πηγή: </a:t>
            </a:r>
            <a:r>
              <a:rPr lang="en-US" sz="1400" dirty="0"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https://archive.ert.gr/2210/</a:t>
            </a:r>
            <a:endParaRPr lang="el-GR" sz="1400" dirty="0"/>
          </a:p>
          <a:p>
            <a:r>
              <a:rPr lang="el-GR" sz="1400" dirty="0"/>
              <a:t>[Ανακτήθηκε: </a:t>
            </a:r>
            <a:r>
              <a:rPr lang="el-GR" sz="1400" dirty="0" smtClean="0"/>
              <a:t>09</a:t>
            </a:r>
            <a:r>
              <a:rPr lang="el-GR" sz="1400" dirty="0" smtClean="0"/>
              <a:t>/10/2022</a:t>
            </a:r>
            <a:r>
              <a:rPr lang="el-GR" sz="1400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9971428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25499BB9-7047-A5C0-DE3F-6AF4CBDE1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2858" y="101596"/>
            <a:ext cx="8911687" cy="1280890"/>
          </a:xfrm>
        </p:spPr>
        <p:txBody>
          <a:bodyPr/>
          <a:lstStyle/>
          <a:p>
            <a:r>
              <a:rPr lang="el-GR" dirty="0"/>
              <a:t>«</a:t>
            </a:r>
            <a:r>
              <a:rPr lang="el-GR" dirty="0" err="1"/>
              <a:t>Οιδίπους</a:t>
            </a:r>
            <a:r>
              <a:rPr lang="el-GR" dirty="0"/>
              <a:t> και Αντιγόνη»</a:t>
            </a:r>
          </a:p>
        </p:txBody>
      </p:sp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xmlns="" id="{E06861B5-E58D-EE99-B194-1C769DE751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58" y="742041"/>
            <a:ext cx="3426716" cy="5075939"/>
          </a:xfrm>
        </p:spPr>
      </p:pic>
      <p:cxnSp>
        <p:nvCxnSpPr>
          <p:cNvPr id="5" name="Ευθύγραμμο βέλος σύνδεσης 4">
            <a:extLst>
              <a:ext uri="{FF2B5EF4-FFF2-40B4-BE49-F238E27FC236}">
                <a16:creationId xmlns:a16="http://schemas.microsoft.com/office/drawing/2014/main" xmlns="" id="{61F0A6E7-83B9-BC60-018C-7ECA773ACA3F}"/>
              </a:ext>
            </a:extLst>
          </p:cNvPr>
          <p:cNvCxnSpPr>
            <a:cxnSpLocks/>
          </p:cNvCxnSpPr>
          <p:nvPr/>
        </p:nvCxnSpPr>
        <p:spPr>
          <a:xfrm>
            <a:off x="5215737" y="2939142"/>
            <a:ext cx="1203724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1B090EB-86C3-8DC0-7EAB-8F6E6992DFB7}"/>
              </a:ext>
            </a:extLst>
          </p:cNvPr>
          <p:cNvSpPr txBox="1"/>
          <p:nvPr/>
        </p:nvSpPr>
        <p:spPr>
          <a:xfrm>
            <a:off x="10544545" y="1005502"/>
            <a:ext cx="151060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/>
              <a:t>Ο </a:t>
            </a:r>
            <a:r>
              <a:rPr lang="el-GR" sz="1400" b="1" dirty="0" err="1"/>
              <a:t>Γιανούλης</a:t>
            </a:r>
            <a:r>
              <a:rPr lang="el-GR" sz="1400" b="1" dirty="0"/>
              <a:t> με τις ανιψιές </a:t>
            </a:r>
            <a:r>
              <a:rPr lang="el-GR" sz="1400" b="1" dirty="0" smtClean="0"/>
              <a:t>του, </a:t>
            </a:r>
            <a:r>
              <a:rPr lang="el-GR" sz="1400" b="1" dirty="0"/>
              <a:t>Ειρήνη και Ευτυχία, μετά το 1930 (Αρχείο οικ. Β. Χαλεπά)</a:t>
            </a:r>
          </a:p>
          <a:p>
            <a:r>
              <a:rPr lang="el-GR" sz="1400" dirty="0"/>
              <a:t>Πηγή: </a:t>
            </a:r>
            <a:r>
              <a:rPr lang="el-GR" sz="1400" dirty="0" err="1"/>
              <a:t>Γουλάκη</a:t>
            </a:r>
            <a:r>
              <a:rPr lang="el-GR" sz="1400" dirty="0"/>
              <a:t>-Βουτυρά, Α. (2022). </a:t>
            </a:r>
            <a:r>
              <a:rPr lang="el-GR" sz="1400" i="1" dirty="0" err="1"/>
              <a:t>Γιανούλης</a:t>
            </a:r>
            <a:r>
              <a:rPr lang="el-GR" sz="1400" i="1" dirty="0"/>
              <a:t> Χαλεπάς: Δούναι και Λαβείν</a:t>
            </a:r>
            <a:r>
              <a:rPr lang="el-GR" sz="1400" dirty="0"/>
              <a:t>. Αθήνα, Ελλάδα: Ίδρυμα Ωνάση.</a:t>
            </a:r>
            <a:endParaRPr lang="el-GR" sz="1400" i="1" dirty="0"/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xmlns="" id="{B01EDE96-CB7F-52FA-73A2-E8424CBC3D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458" y="1005502"/>
            <a:ext cx="3505087" cy="386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016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25499BB9-7047-A5C0-DE3F-6AF4CBDE1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4304" y="101596"/>
            <a:ext cx="8911687" cy="1280890"/>
          </a:xfrm>
        </p:spPr>
        <p:txBody>
          <a:bodyPr/>
          <a:lstStyle/>
          <a:p>
            <a:r>
              <a:rPr lang="el-GR" dirty="0"/>
              <a:t>Φωτογραφικό υλικό από την ζωή του</a:t>
            </a: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xmlns="" id="{DA17FC7F-C015-8391-718D-964F4D99E1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304" y="742041"/>
            <a:ext cx="2870864" cy="457252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E01B646-2A79-89EF-1ECF-705CA203BAD0}"/>
              </a:ext>
            </a:extLst>
          </p:cNvPr>
          <p:cNvSpPr txBox="1"/>
          <p:nvPr/>
        </p:nvSpPr>
        <p:spPr>
          <a:xfrm>
            <a:off x="2434304" y="5274537"/>
            <a:ext cx="326451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i="1" dirty="0"/>
              <a:t>Αυτοπροσωπογραφία του καλλιτέχνη</a:t>
            </a:r>
            <a:r>
              <a:rPr lang="el-GR" sz="1400" b="1" dirty="0"/>
              <a:t>, </a:t>
            </a:r>
            <a:r>
              <a:rPr lang="el-GR" sz="1400" b="1" dirty="0" err="1"/>
              <a:t>Γιανούλης</a:t>
            </a:r>
            <a:r>
              <a:rPr lang="el-GR" sz="1400" b="1" dirty="0"/>
              <a:t> Χαλεπάς,1931</a:t>
            </a:r>
          </a:p>
          <a:p>
            <a:r>
              <a:rPr lang="el-GR" sz="1400" dirty="0"/>
              <a:t>Πηγή: </a:t>
            </a:r>
            <a:r>
              <a:rPr lang="el-GR" sz="1400" dirty="0" err="1"/>
              <a:t>Γουλάκη</a:t>
            </a:r>
            <a:r>
              <a:rPr lang="el-GR" sz="1400" dirty="0"/>
              <a:t>-Βουτυρά, Α. (2022). </a:t>
            </a:r>
            <a:r>
              <a:rPr lang="el-GR" sz="1400" i="1" dirty="0" err="1"/>
              <a:t>Γιανούλης</a:t>
            </a:r>
            <a:r>
              <a:rPr lang="el-GR" sz="1400" i="1" dirty="0"/>
              <a:t> Χαλεπάς: Δούναι και Λαβείν</a:t>
            </a:r>
            <a:r>
              <a:rPr lang="el-GR" sz="1400" dirty="0"/>
              <a:t>. Αθήνα, Ελλάδα: Ίδρυμα Ωνάση.</a:t>
            </a:r>
            <a:endParaRPr lang="el-GR" sz="1400" i="1" dirty="0"/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xmlns="" id="{59EE432F-AA5C-D22D-7749-2776ED62E1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817" y="742041"/>
            <a:ext cx="2857500" cy="31527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BB01C47-650C-B9E0-1249-8BEBFF8B7D55}"/>
              </a:ext>
            </a:extLst>
          </p:cNvPr>
          <p:cNvSpPr txBox="1"/>
          <p:nvPr/>
        </p:nvSpPr>
        <p:spPr>
          <a:xfrm>
            <a:off x="7323347" y="3898767"/>
            <a:ext cx="306043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/>
              <a:t>Ο </a:t>
            </a:r>
            <a:r>
              <a:rPr lang="el-GR" sz="1400" b="1" dirty="0" err="1"/>
              <a:t>Γιανούλης</a:t>
            </a:r>
            <a:r>
              <a:rPr lang="el-GR" sz="1400" b="1" dirty="0"/>
              <a:t> με τις ανιψιές του Ειρήνη και Ευτυχία, μετά το 1930 (Αρχείο οικ. Β. Χαλεπά)</a:t>
            </a:r>
          </a:p>
          <a:p>
            <a:r>
              <a:rPr lang="el-GR" sz="1400" dirty="0"/>
              <a:t>Πηγή:</a:t>
            </a:r>
            <a:r>
              <a:rPr lang="en-US" sz="1400" dirty="0"/>
              <a:t> </a:t>
            </a:r>
            <a:r>
              <a:rPr lang="el-GR" sz="1400" dirty="0" err="1"/>
              <a:t>Γουλάκη</a:t>
            </a:r>
            <a:r>
              <a:rPr lang="el-GR" sz="1400" dirty="0"/>
              <a:t>-Βουτυρά, Α. (2022). </a:t>
            </a:r>
            <a:r>
              <a:rPr lang="el-GR" sz="1400" i="1" dirty="0" err="1"/>
              <a:t>Γιανούλης</a:t>
            </a:r>
            <a:r>
              <a:rPr lang="el-GR" sz="1400" i="1" dirty="0"/>
              <a:t> Χαλεπάς: Δούναι και Λαβείν</a:t>
            </a:r>
            <a:r>
              <a:rPr lang="el-GR" sz="1400" dirty="0"/>
              <a:t>. Αθήνα, Ελλάδα: Ίδρυμα Ωνάση.</a:t>
            </a:r>
          </a:p>
        </p:txBody>
      </p:sp>
    </p:spTree>
    <p:extLst>
      <p:ext uri="{BB962C8B-B14F-4D97-AF65-F5344CB8AC3E}">
        <p14:creationId xmlns:p14="http://schemas.microsoft.com/office/powerpoint/2010/main" val="19910010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25499BB9-7047-A5C0-DE3F-6AF4CBDE1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2858" y="101596"/>
            <a:ext cx="8911687" cy="1280890"/>
          </a:xfrm>
        </p:spPr>
        <p:txBody>
          <a:bodyPr/>
          <a:lstStyle/>
          <a:p>
            <a:r>
              <a:rPr lang="el-GR" dirty="0"/>
              <a:t>Καθιστή μορφή- ένδειξη κύρους, δύναμης, εξουσίας</a:t>
            </a:r>
          </a:p>
        </p:txBody>
      </p:sp>
      <p:pic>
        <p:nvPicPr>
          <p:cNvPr id="7" name="Θέση περιεχομένου 6">
            <a:extLst>
              <a:ext uri="{FF2B5EF4-FFF2-40B4-BE49-F238E27FC236}">
                <a16:creationId xmlns:a16="http://schemas.microsoft.com/office/drawing/2014/main" xmlns="" id="{AB3F2590-B79D-CB0D-DC1B-46BEFC64E8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" r="2784" b="4092"/>
          <a:stretch/>
        </p:blipFill>
        <p:spPr>
          <a:xfrm>
            <a:off x="1772816" y="1564434"/>
            <a:ext cx="4198776" cy="4155231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C27902A-44BE-E063-3CAA-22A241CC8DBF}"/>
              </a:ext>
            </a:extLst>
          </p:cNvPr>
          <p:cNvSpPr txBox="1"/>
          <p:nvPr/>
        </p:nvSpPr>
        <p:spPr>
          <a:xfrm>
            <a:off x="6220410" y="1564434"/>
            <a:ext cx="1315616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i="1" dirty="0"/>
              <a:t>Το σύνταγμα του </a:t>
            </a:r>
            <a:r>
              <a:rPr lang="el-GR" sz="1400" b="1" i="1" dirty="0" err="1"/>
              <a:t>Γενέλεω</a:t>
            </a:r>
            <a:r>
              <a:rPr lang="el-GR" sz="1400" b="1" dirty="0"/>
              <a:t>, περ. 560 π.Χ., Σάμος, Ηραίο Σάμου</a:t>
            </a:r>
          </a:p>
          <a:p>
            <a:r>
              <a:rPr lang="el-GR" sz="1400" dirty="0"/>
              <a:t>Πηγή: </a:t>
            </a:r>
            <a:r>
              <a:rPr lang="en-US" sz="1400" dirty="0"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http://users.sch.gr/ipap/Ellinikos%20Politismos/AR/Geneleo.htm?fbclid=IwAR0wEPM33USTuqrWQdZIb_YSGkf75g1Vy66L4-FUBLVH7qY3CRni8rpXMTA</a:t>
            </a:r>
            <a:endParaRPr lang="el-GR" sz="1400" dirty="0"/>
          </a:p>
          <a:p>
            <a:r>
              <a:rPr lang="el-GR" sz="1400" dirty="0"/>
              <a:t>[Ανακτήθηκε: </a:t>
            </a:r>
            <a:r>
              <a:rPr lang="el-GR" sz="1400" dirty="0" smtClean="0"/>
              <a:t>11/10/2022</a:t>
            </a:r>
            <a:r>
              <a:rPr lang="el-GR" sz="1400" dirty="0"/>
              <a:t>]</a:t>
            </a:r>
          </a:p>
        </p:txBody>
      </p:sp>
      <p:pic>
        <p:nvPicPr>
          <p:cNvPr id="11" name="Εικόνα 10">
            <a:extLst>
              <a:ext uri="{FF2B5EF4-FFF2-40B4-BE49-F238E27FC236}">
                <a16:creationId xmlns:a16="http://schemas.microsoft.com/office/drawing/2014/main" xmlns="" id="{1378A3E0-2C36-8DF4-EB0C-088D084491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607" y="1615752"/>
            <a:ext cx="2278577" cy="477815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F5E2DD8-95F1-1536-A603-9BDEF1681178}"/>
              </a:ext>
            </a:extLst>
          </p:cNvPr>
          <p:cNvSpPr txBox="1"/>
          <p:nvPr/>
        </p:nvSpPr>
        <p:spPr>
          <a:xfrm>
            <a:off x="10419184" y="2368255"/>
            <a:ext cx="153333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i="1" dirty="0"/>
              <a:t>Καθήμενη «θεά» του </a:t>
            </a:r>
            <a:r>
              <a:rPr lang="el-GR" sz="1400" b="1" i="1" dirty="0" err="1"/>
              <a:t>Πρινιά</a:t>
            </a:r>
            <a:r>
              <a:rPr lang="el-GR" sz="1400" b="1" dirty="0"/>
              <a:t>, περ. </a:t>
            </a:r>
            <a:r>
              <a:rPr lang="el-GR" sz="1400" b="1" dirty="0" smtClean="0"/>
              <a:t>630 π.Χ</a:t>
            </a:r>
            <a:r>
              <a:rPr lang="el-GR" b="1" dirty="0"/>
              <a:t>.</a:t>
            </a:r>
          </a:p>
          <a:p>
            <a:r>
              <a:rPr lang="el-GR" sz="1400" dirty="0"/>
              <a:t>Πηγή: </a:t>
            </a:r>
            <a:r>
              <a:rPr lang="en-US" sz="1400" dirty="0"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http://archaeologia.eie.gr/archaeologia/gr/02_DELTIA/Korai.aspx?fbclid=IwAR02OVyShCYHaLnDQGHCCH2gYlFyw377oD3BebtWMkMkFSFkAsYkp1gERLE</a:t>
            </a:r>
            <a:endParaRPr lang="el-GR" sz="1400" dirty="0"/>
          </a:p>
          <a:p>
            <a:r>
              <a:rPr lang="el-GR" sz="1400" dirty="0"/>
              <a:t>[Ανακτήθηκε: </a:t>
            </a:r>
            <a:r>
              <a:rPr lang="el-GR" sz="1400" dirty="0" smtClean="0"/>
              <a:t>11/10/2022</a:t>
            </a:r>
            <a:r>
              <a:rPr lang="el-GR" sz="1400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5358305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25499BB9-7047-A5C0-DE3F-6AF4CBDE1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2858" y="101596"/>
            <a:ext cx="8911687" cy="1280890"/>
          </a:xfrm>
        </p:spPr>
        <p:txBody>
          <a:bodyPr/>
          <a:lstStyle/>
          <a:p>
            <a:r>
              <a:rPr lang="el-GR" dirty="0"/>
              <a:t>Καθιστή μορφή- ένδειξη κύρους, δύναμης, εξουσίας</a:t>
            </a:r>
          </a:p>
        </p:txBody>
      </p:sp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xmlns="" id="{020DFB14-5B1F-8C86-1B45-7B21466EFB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58" y="1530544"/>
            <a:ext cx="2881673" cy="4106202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994221C-FFDB-35A5-9948-31AD9EC97811}"/>
              </a:ext>
            </a:extLst>
          </p:cNvPr>
          <p:cNvSpPr txBox="1"/>
          <p:nvPr/>
        </p:nvSpPr>
        <p:spPr>
          <a:xfrm>
            <a:off x="4514531" y="1530544"/>
            <a:ext cx="20822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/>
              <a:t>Αναπαράσταση του χρυσελεφάντινου αγάλματος του Δία στην Ολυμπία</a:t>
            </a:r>
          </a:p>
          <a:p>
            <a:r>
              <a:rPr lang="el-GR" sz="1400" dirty="0"/>
              <a:t>Πηγή:</a:t>
            </a:r>
            <a:endParaRPr lang="en-US" sz="1400" dirty="0"/>
          </a:p>
          <a:p>
            <a:r>
              <a:rPr lang="el-GR" sz="1400" dirty="0"/>
              <a:t> </a:t>
            </a:r>
            <a:r>
              <a:rPr lang="en-US" sz="1400" dirty="0"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https://arxaia-ellinika.blogspot.com/2013/03/agalma-tou-olympiou-dios.html</a:t>
            </a:r>
            <a:endParaRPr lang="el-GR" sz="1400" dirty="0"/>
          </a:p>
          <a:p>
            <a:r>
              <a:rPr lang="el-GR" sz="1400" dirty="0"/>
              <a:t>[Ανακτήθηκε: </a:t>
            </a:r>
            <a:r>
              <a:rPr lang="el-GR" sz="1400" dirty="0" smtClean="0"/>
              <a:t>12/10/2022</a:t>
            </a:r>
            <a:r>
              <a:rPr lang="el-GR" sz="1400" dirty="0"/>
              <a:t>]</a:t>
            </a:r>
          </a:p>
        </p:txBody>
      </p:sp>
      <p:pic>
        <p:nvPicPr>
          <p:cNvPr id="12" name="Εικόνα 11">
            <a:extLst>
              <a:ext uri="{FF2B5EF4-FFF2-40B4-BE49-F238E27FC236}">
                <a16:creationId xmlns:a16="http://schemas.microsoft.com/office/drawing/2014/main" xmlns="" id="{CA427289-C786-DC51-451D-404990CDB6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088" y="1382486"/>
            <a:ext cx="5291079" cy="330692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7FA4743-920F-B3B7-B924-B949BD5ED9F0}"/>
              </a:ext>
            </a:extLst>
          </p:cNvPr>
          <p:cNvSpPr txBox="1"/>
          <p:nvPr/>
        </p:nvSpPr>
        <p:spPr>
          <a:xfrm>
            <a:off x="6708088" y="4738396"/>
            <a:ext cx="51411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/>
              <a:t>Πηγή: </a:t>
            </a:r>
            <a:r>
              <a:rPr lang="en-US" sz="1400" dirty="0"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https://popaganda.gr/art/simantikoteros-xaraktiras-kiklou-game-of-thrones/</a:t>
            </a:r>
            <a:endParaRPr lang="el-GR" sz="1400" dirty="0"/>
          </a:p>
          <a:p>
            <a:r>
              <a:rPr lang="el-GR" sz="1400" dirty="0"/>
              <a:t>[Ανακτήθηκε: </a:t>
            </a:r>
            <a:r>
              <a:rPr lang="el-GR" sz="1400" dirty="0" smtClean="0"/>
              <a:t>12/10/2022</a:t>
            </a:r>
            <a:r>
              <a:rPr lang="el-GR" sz="1400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0158072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25499BB9-7047-A5C0-DE3F-6AF4CBDE1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2858" y="101596"/>
            <a:ext cx="8911687" cy="1280890"/>
          </a:xfrm>
        </p:spPr>
        <p:txBody>
          <a:bodyPr/>
          <a:lstStyle/>
          <a:p>
            <a:r>
              <a:rPr lang="el-GR" dirty="0"/>
              <a:t>Σύμβολο-Τραπουλόχαρτα</a:t>
            </a:r>
          </a:p>
        </p:txBody>
      </p:sp>
      <p:pic>
        <p:nvPicPr>
          <p:cNvPr id="7" name="Θέση περιεχομένου 6">
            <a:extLst>
              <a:ext uri="{FF2B5EF4-FFF2-40B4-BE49-F238E27FC236}">
                <a16:creationId xmlns:a16="http://schemas.microsoft.com/office/drawing/2014/main" xmlns="" id="{CB68669F-32A7-5EC5-E32C-4C705732C2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58" y="893228"/>
            <a:ext cx="3138075" cy="4667817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12F26C6-9EE6-29A5-652A-395702DDD482}"/>
              </a:ext>
            </a:extLst>
          </p:cNvPr>
          <p:cNvSpPr txBox="1"/>
          <p:nvPr/>
        </p:nvSpPr>
        <p:spPr>
          <a:xfrm>
            <a:off x="4770933" y="752341"/>
            <a:ext cx="1716833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l-GR" sz="1400" dirty="0" smtClean="0"/>
          </a:p>
          <a:p>
            <a:r>
              <a:rPr lang="el-GR" sz="1400" b="1" i="1" dirty="0" smtClean="0"/>
              <a:t>Σχέδιο αριθ. 3 από τραπουλόχαρτα</a:t>
            </a:r>
          </a:p>
          <a:p>
            <a:endParaRPr lang="el-GR" sz="400" dirty="0"/>
          </a:p>
          <a:p>
            <a:r>
              <a:rPr lang="el-GR" sz="1400" dirty="0" smtClean="0"/>
              <a:t>Πηγή:</a:t>
            </a:r>
          </a:p>
          <a:p>
            <a:endParaRPr lang="el-GR" sz="400" dirty="0" smtClean="0"/>
          </a:p>
          <a:p>
            <a:r>
              <a:rPr lang="el-GR" sz="1400" dirty="0" err="1" smtClean="0"/>
              <a:t>Calvo-Platero</a:t>
            </a:r>
            <a:r>
              <a:rPr lang="el-GR" sz="1400" dirty="0" smtClean="0"/>
              <a:t> </a:t>
            </a:r>
            <a:r>
              <a:rPr lang="el-GR" sz="1400" dirty="0"/>
              <a:t>D., </a:t>
            </a:r>
            <a:r>
              <a:rPr lang="el-GR" sz="1400" i="1" dirty="0"/>
              <a:t>Ο γλυπτικός χώρος του Γιαννούλη Χαλεπά</a:t>
            </a:r>
            <a:r>
              <a:rPr lang="el-GR" sz="1400" dirty="0"/>
              <a:t>, (μτφ.) </a:t>
            </a:r>
            <a:r>
              <a:rPr lang="el-GR" sz="1400" dirty="0" err="1"/>
              <a:t>Χατζηδήμου</a:t>
            </a:r>
            <a:r>
              <a:rPr lang="el-GR" sz="1400" dirty="0"/>
              <a:t> Κ., Ράλλη Ι., Αθήνα 1979</a:t>
            </a:r>
          </a:p>
        </p:txBody>
      </p:sp>
      <p:pic>
        <p:nvPicPr>
          <p:cNvPr id="11" name="Εικόνα 10">
            <a:extLst>
              <a:ext uri="{FF2B5EF4-FFF2-40B4-BE49-F238E27FC236}">
                <a16:creationId xmlns:a16="http://schemas.microsoft.com/office/drawing/2014/main" xmlns="" id="{E99F062B-A465-C090-EEEF-E00228D1F4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003" y="893228"/>
            <a:ext cx="3410870" cy="466781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D3EDDC6-04D5-0AA7-D67F-0F859E2472A4}"/>
              </a:ext>
            </a:extLst>
          </p:cNvPr>
          <p:cNvSpPr txBox="1"/>
          <p:nvPr/>
        </p:nvSpPr>
        <p:spPr>
          <a:xfrm>
            <a:off x="10293873" y="891636"/>
            <a:ext cx="1716833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i="1" dirty="0" smtClean="0"/>
              <a:t>Ο Σάτυρος, Κατάστιχο </a:t>
            </a:r>
            <a:r>
              <a:rPr lang="el-GR" sz="1400" b="1" i="1" dirty="0" err="1"/>
              <a:t>αρ</a:t>
            </a:r>
            <a:r>
              <a:rPr lang="el-GR" sz="1400" b="1" i="1" dirty="0"/>
              <a:t>. </a:t>
            </a:r>
            <a:r>
              <a:rPr lang="en-US" sz="1400" b="1" i="1" dirty="0" smtClean="0"/>
              <a:t>III</a:t>
            </a:r>
            <a:endParaRPr lang="el-GR" sz="1400" b="1" i="1" dirty="0" smtClean="0"/>
          </a:p>
          <a:p>
            <a:endParaRPr lang="el-GR" sz="400" b="1" dirty="0"/>
          </a:p>
          <a:p>
            <a:r>
              <a:rPr lang="el-GR" sz="1400" dirty="0"/>
              <a:t>Πηγή: </a:t>
            </a:r>
            <a:endParaRPr lang="el-GR" sz="1400" dirty="0" smtClean="0"/>
          </a:p>
          <a:p>
            <a:endParaRPr lang="el-GR" sz="400" dirty="0"/>
          </a:p>
          <a:p>
            <a:r>
              <a:rPr lang="el-GR" sz="1400" dirty="0" err="1" smtClean="0"/>
              <a:t>Γουλάκη</a:t>
            </a:r>
            <a:r>
              <a:rPr lang="el-GR" sz="1400" dirty="0" smtClean="0"/>
              <a:t>-Βουτυρά</a:t>
            </a:r>
            <a:r>
              <a:rPr lang="el-GR" sz="1400" dirty="0"/>
              <a:t>, Α. (2022). </a:t>
            </a:r>
            <a:r>
              <a:rPr lang="el-GR" sz="1400" i="1" dirty="0" err="1"/>
              <a:t>Γιανούλης</a:t>
            </a:r>
            <a:r>
              <a:rPr lang="el-GR" sz="1400" i="1" dirty="0"/>
              <a:t> Χαλεπάς: Δούναι και Λαβείν</a:t>
            </a:r>
            <a:r>
              <a:rPr lang="el-GR" sz="1400" dirty="0"/>
              <a:t>. Αθήνα, Ελλάδα: Ίδρυμα Ωνάση.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037168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25499BB9-7047-A5C0-DE3F-6AF4CBDE1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2858" y="101596"/>
            <a:ext cx="8911687" cy="1280890"/>
          </a:xfrm>
        </p:spPr>
        <p:txBody>
          <a:bodyPr/>
          <a:lstStyle/>
          <a:p>
            <a:r>
              <a:rPr lang="el-GR" dirty="0"/>
              <a:t>Σύμβολο-Τραπουλόχαρτα</a:t>
            </a:r>
          </a:p>
        </p:txBody>
      </p:sp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xmlns="" id="{B2B1A84E-F4F1-2088-5C63-B0DAB99C10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404" y="1248772"/>
            <a:ext cx="3314297" cy="4693825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A570421-884D-C5EA-AF94-004E2B1BA6C0}"/>
              </a:ext>
            </a:extLst>
          </p:cNvPr>
          <p:cNvSpPr txBox="1"/>
          <p:nvPr/>
        </p:nvSpPr>
        <p:spPr>
          <a:xfrm>
            <a:off x="6103301" y="1242840"/>
            <a:ext cx="200500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i="1" dirty="0"/>
              <a:t>Κατάστιχο </a:t>
            </a:r>
            <a:r>
              <a:rPr lang="el-GR" sz="1400" b="1" i="1" dirty="0" err="1"/>
              <a:t>αρ</a:t>
            </a:r>
            <a:r>
              <a:rPr lang="el-GR" sz="1400" b="1" i="1" dirty="0"/>
              <a:t>. </a:t>
            </a:r>
            <a:r>
              <a:rPr lang="en-US" sz="1400" b="1" i="1" dirty="0"/>
              <a:t>IV</a:t>
            </a:r>
            <a:endParaRPr lang="el-GR" sz="1400" b="1" i="1" dirty="0"/>
          </a:p>
          <a:p>
            <a:r>
              <a:rPr lang="el-GR" sz="1400" dirty="0"/>
              <a:t>Πηγή: </a:t>
            </a:r>
            <a:r>
              <a:rPr lang="el-GR" sz="1400" dirty="0" err="1"/>
              <a:t>Γουλάκη</a:t>
            </a:r>
            <a:r>
              <a:rPr lang="el-GR" sz="1400" dirty="0"/>
              <a:t>-Βουτυρά, Α. (2022). </a:t>
            </a:r>
            <a:r>
              <a:rPr lang="el-GR" sz="1400" i="1" dirty="0" err="1"/>
              <a:t>Γιανούλης</a:t>
            </a:r>
            <a:r>
              <a:rPr lang="el-GR" sz="1400" i="1" dirty="0"/>
              <a:t> Χαλεπάς: Δούναι και Λαβείν. Αθήνα</a:t>
            </a:r>
            <a:r>
              <a:rPr lang="el-GR" sz="1400" dirty="0"/>
              <a:t>,</a:t>
            </a:r>
            <a:r>
              <a:rPr lang="el-GR" sz="1400" i="1" dirty="0"/>
              <a:t> </a:t>
            </a:r>
            <a:r>
              <a:rPr lang="el-GR" sz="1400" dirty="0"/>
              <a:t>Ελλάδα: Ίδρυμα Ωνάση.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38341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25499BB9-7047-A5C0-DE3F-6AF4CBDE1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4304" y="101596"/>
            <a:ext cx="8911687" cy="1280890"/>
          </a:xfrm>
        </p:spPr>
        <p:txBody>
          <a:bodyPr/>
          <a:lstStyle/>
          <a:p>
            <a:r>
              <a:rPr lang="el-GR" dirty="0"/>
              <a:t>Φωτογραφικό υλικό από την ζωή του</a:t>
            </a:r>
          </a:p>
        </p:txBody>
      </p:sp>
      <p:pic>
        <p:nvPicPr>
          <p:cNvPr id="10" name="Θέση περιεχομένου 9">
            <a:extLst>
              <a:ext uri="{FF2B5EF4-FFF2-40B4-BE49-F238E27FC236}">
                <a16:creationId xmlns:a16="http://schemas.microsoft.com/office/drawing/2014/main" xmlns="" id="{7291ED21-F62D-FA38-C83C-37E6BED19C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417" y="742041"/>
            <a:ext cx="5071971" cy="3591784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8586E2D-5D6B-A673-AB3C-B1E121F419A5}"/>
              </a:ext>
            </a:extLst>
          </p:cNvPr>
          <p:cNvSpPr txBox="1"/>
          <p:nvPr/>
        </p:nvSpPr>
        <p:spPr>
          <a:xfrm>
            <a:off x="1599417" y="4544008"/>
            <a:ext cx="50719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 smtClean="0"/>
              <a:t>Ο </a:t>
            </a:r>
            <a:r>
              <a:rPr lang="el-GR" sz="1400" b="1" dirty="0"/>
              <a:t>Χαλεπάς ανάμεσα σε χορεύτριες, στην οικία της οδού </a:t>
            </a:r>
            <a:r>
              <a:rPr lang="el-GR" sz="1400" b="1" dirty="0" smtClean="0"/>
              <a:t>Δαφνομήλη</a:t>
            </a:r>
            <a:endParaRPr lang="el-GR" sz="1400" b="1" dirty="0"/>
          </a:p>
          <a:p>
            <a:r>
              <a:rPr lang="el-GR" sz="1400" dirty="0"/>
              <a:t>Πηγή: </a:t>
            </a:r>
            <a:r>
              <a:rPr lang="en-US" sz="1400" dirty="0"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https://www.lifo.gr/culture/eikastika/giannoylis-halepas-i-tragiki-zoi-toy-megalyteroy-ellina-glypti</a:t>
            </a:r>
            <a:endParaRPr lang="el-GR" sz="1400" dirty="0"/>
          </a:p>
          <a:p>
            <a:r>
              <a:rPr lang="el-GR" sz="1400" dirty="0"/>
              <a:t>[Ανακτήθηκε: 13/10/2022]</a:t>
            </a:r>
            <a:br>
              <a:rPr lang="el-GR" sz="1400" dirty="0"/>
            </a:br>
            <a:endParaRPr lang="el-GR" sz="1400" dirty="0"/>
          </a:p>
        </p:txBody>
      </p:sp>
      <p:pic>
        <p:nvPicPr>
          <p:cNvPr id="13" name="Εικόνα 12">
            <a:extLst>
              <a:ext uri="{FF2B5EF4-FFF2-40B4-BE49-F238E27FC236}">
                <a16:creationId xmlns:a16="http://schemas.microsoft.com/office/drawing/2014/main" xmlns="" id="{F484FF16-1BBD-5B93-FD54-48F037FB11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147" y="742041"/>
            <a:ext cx="3451201" cy="55922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811979A-7B7B-BE81-2026-D2A4E43D961C}"/>
              </a:ext>
            </a:extLst>
          </p:cNvPr>
          <p:cNvSpPr txBox="1"/>
          <p:nvPr/>
        </p:nvSpPr>
        <p:spPr>
          <a:xfrm>
            <a:off x="10385092" y="854325"/>
            <a:ext cx="1921798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/>
              <a:t>Ο Γιαννούλης Χαλεπάς στην Ακρόπολη το 1930 με την Ειρήνη Χαλεπά, την αδελφή της, Μαριάνθη Κουβαρά, και τη μικρή Κατερίνα Χαλεπά. Δωρεά Μύρωνα </a:t>
            </a:r>
            <a:r>
              <a:rPr lang="el-GR" sz="1400" b="1" dirty="0" err="1"/>
              <a:t>Μπικάκη</a:t>
            </a:r>
            <a:endParaRPr lang="el-GR" sz="1400" b="1" dirty="0"/>
          </a:p>
          <a:p>
            <a:r>
              <a:rPr lang="el-GR" sz="1400" dirty="0"/>
              <a:t>Πηγή: </a:t>
            </a:r>
            <a:r>
              <a:rPr lang="en-US" sz="1400" dirty="0"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https://www.lifo.gr/culture/eikastika/giannoylis-halepas-i-tragiki-zoi-toy-megalyteroy-ellina-glypti</a:t>
            </a:r>
            <a:endParaRPr lang="el-GR" sz="1400" dirty="0"/>
          </a:p>
          <a:p>
            <a:r>
              <a:rPr lang="el-GR" sz="1400" dirty="0"/>
              <a:t>[Ανακτήθηκε: 13/10/2022]</a:t>
            </a:r>
          </a:p>
        </p:txBody>
      </p:sp>
    </p:spTree>
    <p:extLst>
      <p:ext uri="{BB962C8B-B14F-4D97-AF65-F5344CB8AC3E}">
        <p14:creationId xmlns:p14="http://schemas.microsoft.com/office/powerpoint/2010/main" val="2129613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25499BB9-7047-A5C0-DE3F-6AF4CBDE1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4304" y="101596"/>
            <a:ext cx="8911687" cy="1280890"/>
          </a:xfrm>
        </p:spPr>
        <p:txBody>
          <a:bodyPr/>
          <a:lstStyle/>
          <a:p>
            <a:r>
              <a:rPr lang="el-GR" dirty="0"/>
              <a:t>Σύμβολα</a:t>
            </a:r>
          </a:p>
        </p:txBody>
      </p:sp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xmlns="" id="{2F4C66CB-FE6F-6EA1-EC90-5E1A7355EA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149" y="817983"/>
            <a:ext cx="5045926" cy="288627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D5A8E9F-52E5-C392-1CF7-0F67688F8B12}"/>
              </a:ext>
            </a:extLst>
          </p:cNvPr>
          <p:cNvSpPr txBox="1"/>
          <p:nvPr/>
        </p:nvSpPr>
        <p:spPr>
          <a:xfrm>
            <a:off x="1782147" y="3956180"/>
            <a:ext cx="51038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/>
              <a:t>Η ζυγαριά ως σύμβολο δικαιοσύνης</a:t>
            </a:r>
          </a:p>
          <a:p>
            <a:r>
              <a:rPr lang="el-GR" sz="1400" dirty="0"/>
              <a:t>Πηγή: </a:t>
            </a:r>
            <a:r>
              <a:rPr lang="en-US" sz="1400" dirty="0"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https://www.akessopoulos.gr/covid-19-%CE%B7-%CE%B5%CF%80%CE%B1%CE%BD%CE%B1%CE%BB%CE%B5%CE%B9%CF%84%CE%BF%CF%85%CF%81%CE%B3%CE%B9%CE%B1-%CE%B4%CE%B9%CE%BA%CE%B1%CF%83%CF%84%CE%B7%CF%81%CE%B9%CF%89%CE%BD/</a:t>
            </a:r>
            <a:endParaRPr lang="el-GR" sz="1400" dirty="0"/>
          </a:p>
          <a:p>
            <a:r>
              <a:rPr lang="el-GR" sz="1400" dirty="0"/>
              <a:t>[Ανακτήθηκε: </a:t>
            </a:r>
            <a:r>
              <a:rPr lang="el-GR" sz="1400" dirty="0" smtClean="0"/>
              <a:t>12/10/2022</a:t>
            </a:r>
            <a:r>
              <a:rPr lang="el-GR" sz="1400" dirty="0"/>
              <a:t>]</a:t>
            </a: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xmlns="" id="{727692EB-751C-600C-512B-B8E8EAE5DA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915" y="817983"/>
            <a:ext cx="3519018" cy="49540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89FD07C-10E8-2A18-2FDF-2D5481C51CDA}"/>
              </a:ext>
            </a:extLst>
          </p:cNvPr>
          <p:cNvSpPr txBox="1"/>
          <p:nvPr/>
        </p:nvSpPr>
        <p:spPr>
          <a:xfrm>
            <a:off x="10873843" y="817982"/>
            <a:ext cx="120929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/>
              <a:t>Justitia</a:t>
            </a:r>
            <a:r>
              <a:rPr lang="en-US" sz="1400" b="1" dirty="0"/>
              <a:t>, Marten Van Heemskerk, 1556</a:t>
            </a:r>
          </a:p>
          <a:p>
            <a:r>
              <a:rPr lang="el-GR" sz="1400" dirty="0"/>
              <a:t>Πηγή: </a:t>
            </a:r>
            <a:r>
              <a:rPr lang="en-US" sz="1400" dirty="0"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https://en.wikipedia.org/wiki/Justice?fbclid=IwAR02OVyShCYHaLnDQGHCCH2gYlFyw377oD3BebtWMkMkFSFkAsYkp1gERLE#/media/File:Iustitia_van_Heemskerck.png</a:t>
            </a:r>
            <a:endParaRPr lang="el-GR" sz="1400" dirty="0"/>
          </a:p>
          <a:p>
            <a:r>
              <a:rPr lang="el-GR" sz="1400" dirty="0"/>
              <a:t>[</a:t>
            </a:r>
            <a:r>
              <a:rPr lang="el-GR" sz="1200" dirty="0"/>
              <a:t>Ανακτήθηκε: </a:t>
            </a:r>
            <a:r>
              <a:rPr lang="el-GR" sz="1400" dirty="0" smtClean="0"/>
              <a:t>12/10/2022</a:t>
            </a:r>
            <a:r>
              <a:rPr lang="el-GR" sz="1400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274244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25499BB9-7047-A5C0-DE3F-6AF4CBDE1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4304" y="101596"/>
            <a:ext cx="8911687" cy="1280890"/>
          </a:xfrm>
        </p:spPr>
        <p:txBody>
          <a:bodyPr/>
          <a:lstStyle/>
          <a:p>
            <a:r>
              <a:rPr lang="el-GR" dirty="0"/>
              <a:t>Σύμβολα</a:t>
            </a:r>
          </a:p>
        </p:txBody>
      </p:sp>
      <p:pic>
        <p:nvPicPr>
          <p:cNvPr id="8" name="Θέση περιεχομένου 7">
            <a:extLst>
              <a:ext uri="{FF2B5EF4-FFF2-40B4-BE49-F238E27FC236}">
                <a16:creationId xmlns:a16="http://schemas.microsoft.com/office/drawing/2014/main" xmlns="" id="{220EF54E-DCB9-9D66-50D8-FECB00D452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710" y="742041"/>
            <a:ext cx="6123273" cy="4080588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FF69B95-88C9-2ED0-DD26-870AC170EFF4}"/>
              </a:ext>
            </a:extLst>
          </p:cNvPr>
          <p:cNvSpPr txBox="1"/>
          <p:nvPr/>
        </p:nvSpPr>
        <p:spPr>
          <a:xfrm>
            <a:off x="5631566" y="4822629"/>
            <a:ext cx="60835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i="1" dirty="0"/>
              <a:t>Η Ελευθερία οδηγεί τον λαό</a:t>
            </a:r>
            <a:r>
              <a:rPr lang="el-GR" sz="1400" b="1" dirty="0"/>
              <a:t>, </a:t>
            </a:r>
            <a:r>
              <a:rPr lang="en-US" sz="1400" b="1" dirty="0"/>
              <a:t> Eugène Delacroix</a:t>
            </a:r>
            <a:r>
              <a:rPr lang="el-GR" sz="1400" b="1" dirty="0"/>
              <a:t>,</a:t>
            </a:r>
            <a:r>
              <a:rPr lang="en-US" sz="1400" b="1" dirty="0"/>
              <a:t> 1830</a:t>
            </a:r>
            <a:r>
              <a:rPr lang="el-GR" sz="1400" b="1" dirty="0"/>
              <a:t> </a:t>
            </a:r>
          </a:p>
          <a:p>
            <a:r>
              <a:rPr lang="el-GR" sz="1400" dirty="0"/>
              <a:t>Πηγή: </a:t>
            </a:r>
            <a:r>
              <a:rPr lang="en-US" sz="1400" dirty="0"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https://www.wsj.com/articles/delacroix-beyond-the-famous-spectacles-1522418326</a:t>
            </a:r>
            <a:endParaRPr lang="el-GR" sz="1400" dirty="0"/>
          </a:p>
          <a:p>
            <a:r>
              <a:rPr lang="el-GR" sz="1400" dirty="0"/>
              <a:t>[Ανακτήθηκε: </a:t>
            </a:r>
            <a:r>
              <a:rPr lang="el-GR" sz="1400" dirty="0" smtClean="0"/>
              <a:t>10/10/2022</a:t>
            </a:r>
            <a:r>
              <a:rPr lang="el-GR" sz="1400" dirty="0"/>
              <a:t>]</a:t>
            </a:r>
          </a:p>
        </p:txBody>
      </p:sp>
      <p:pic>
        <p:nvPicPr>
          <p:cNvPr id="13" name="Εικόνα 12">
            <a:extLst>
              <a:ext uri="{FF2B5EF4-FFF2-40B4-BE49-F238E27FC236}">
                <a16:creationId xmlns:a16="http://schemas.microsoft.com/office/drawing/2014/main" xmlns="" id="{786AB26C-4582-8DC6-04A8-C3F10341F9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081" y="742041"/>
            <a:ext cx="3475711" cy="449243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18E53D3-72C0-CB63-BD74-245092D40EA4}"/>
              </a:ext>
            </a:extLst>
          </p:cNvPr>
          <p:cNvSpPr txBox="1"/>
          <p:nvPr/>
        </p:nvSpPr>
        <p:spPr>
          <a:xfrm>
            <a:off x="1702183" y="5315740"/>
            <a:ext cx="390952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i="1" dirty="0"/>
              <a:t>Ο θάνατος του Λάμπρου Τζαβέλα</a:t>
            </a:r>
            <a:r>
              <a:rPr lang="el-GR" sz="1400" b="1" dirty="0"/>
              <a:t>, </a:t>
            </a:r>
            <a:r>
              <a:rPr lang="en-US" sz="1400" b="1" dirty="0"/>
              <a:t>Ludovico </a:t>
            </a:r>
            <a:r>
              <a:rPr lang="en-US" sz="1400" b="1" dirty="0" err="1"/>
              <a:t>Lipparini</a:t>
            </a:r>
            <a:r>
              <a:rPr lang="el-GR" sz="1400" b="1" dirty="0"/>
              <a:t>, 1840</a:t>
            </a:r>
          </a:p>
          <a:p>
            <a:r>
              <a:rPr lang="el-GR" sz="1400" dirty="0"/>
              <a:t>Πηγή: </a:t>
            </a:r>
            <a:r>
              <a:rPr lang="en-US" sz="1400" dirty="0"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https://www.facebook.com/313206468785315/photos/a.678736912232267/3629855687120360/?type=3</a:t>
            </a:r>
            <a:endParaRPr lang="el-GR" sz="1400" dirty="0"/>
          </a:p>
          <a:p>
            <a:r>
              <a:rPr lang="el-GR" sz="1400" dirty="0"/>
              <a:t>[Ανακτήθηκε: </a:t>
            </a:r>
            <a:r>
              <a:rPr lang="el-GR" sz="1400" dirty="0" smtClean="0"/>
              <a:t>10/10/2022</a:t>
            </a:r>
            <a:r>
              <a:rPr lang="el-GR" sz="1400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1835278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25499BB9-7047-A5C0-DE3F-6AF4CBDE1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4304" y="101596"/>
            <a:ext cx="8911687" cy="1280890"/>
          </a:xfrm>
        </p:spPr>
        <p:txBody>
          <a:bodyPr/>
          <a:lstStyle/>
          <a:p>
            <a:r>
              <a:rPr lang="el-GR" dirty="0"/>
              <a:t>Σύμβολα</a:t>
            </a:r>
          </a:p>
        </p:txBody>
      </p:sp>
      <p:pic>
        <p:nvPicPr>
          <p:cNvPr id="8" name="Θέση περιεχομένου 7">
            <a:extLst>
              <a:ext uri="{FF2B5EF4-FFF2-40B4-BE49-F238E27FC236}">
                <a16:creationId xmlns:a16="http://schemas.microsoft.com/office/drawing/2014/main" xmlns="" id="{D605C143-5EA2-4FD6-C12B-3CBD1E99C7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079" y="742041"/>
            <a:ext cx="4284921" cy="4284921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F7A75A6-A799-34C3-7978-81EC6882CFB0}"/>
              </a:ext>
            </a:extLst>
          </p:cNvPr>
          <p:cNvSpPr txBox="1"/>
          <p:nvPr/>
        </p:nvSpPr>
        <p:spPr>
          <a:xfrm>
            <a:off x="1791478" y="5026962"/>
            <a:ext cx="430452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/>
              <a:t>Στάση </a:t>
            </a:r>
            <a:r>
              <a:rPr lang="el-GR" sz="1400" b="1" dirty="0" smtClean="0"/>
              <a:t>ως </a:t>
            </a:r>
            <a:r>
              <a:rPr lang="el-GR" sz="1400" b="1" dirty="0"/>
              <a:t>σύμβολο θρήνου</a:t>
            </a:r>
          </a:p>
          <a:p>
            <a:r>
              <a:rPr lang="en-US" sz="1400" b="1" i="1" dirty="0"/>
              <a:t>Pieta</a:t>
            </a:r>
            <a:r>
              <a:rPr lang="en-US" sz="1400" b="1" dirty="0"/>
              <a:t>, </a:t>
            </a:r>
            <a:r>
              <a:rPr lang="en-US" sz="1400" b="1" dirty="0" err="1" smtClean="0"/>
              <a:t>Miche</a:t>
            </a:r>
            <a:r>
              <a:rPr lang="el-GR" sz="1400" b="1" dirty="0"/>
              <a:t>σώματος </a:t>
            </a:r>
            <a:r>
              <a:rPr lang="en-US" sz="1400" b="1" dirty="0" err="1" smtClean="0"/>
              <a:t>langelo</a:t>
            </a:r>
            <a:r>
              <a:rPr lang="en-US" sz="1400" b="1" dirty="0"/>
              <a:t>, 1498-99</a:t>
            </a:r>
          </a:p>
          <a:p>
            <a:r>
              <a:rPr lang="el-GR" sz="1400" dirty="0" smtClean="0"/>
              <a:t>Πηγή:</a:t>
            </a:r>
          </a:p>
          <a:p>
            <a:r>
              <a:rPr lang="en-US" sz="1400" dirty="0" smtClean="0"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</a:t>
            </a:r>
            <a:r>
              <a:rPr lang="en-US" sz="1400" dirty="0"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://en.wikipedia.org/wiki/Piet%C3%A0_(Michelangelo)#/media/File:Michelangelo's_Pieta_5450_cut_out_black.jpg</a:t>
            </a:r>
            <a:endParaRPr lang="el-GR" sz="1400" dirty="0"/>
          </a:p>
          <a:p>
            <a:r>
              <a:rPr lang="el-GR" sz="1400" dirty="0"/>
              <a:t>[Ανακτήθηκε: 13/10/2022]</a:t>
            </a:r>
          </a:p>
        </p:txBody>
      </p:sp>
      <p:pic>
        <p:nvPicPr>
          <p:cNvPr id="13" name="Εικόνα 12">
            <a:extLst>
              <a:ext uri="{FF2B5EF4-FFF2-40B4-BE49-F238E27FC236}">
                <a16:creationId xmlns:a16="http://schemas.microsoft.com/office/drawing/2014/main" xmlns="" id="{D331F857-B3F0-AEDF-764C-2F33BD0121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557" y="742040"/>
            <a:ext cx="5709659" cy="428492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A925829-8EC7-1262-925A-345827D661DE}"/>
              </a:ext>
            </a:extLst>
          </p:cNvPr>
          <p:cNvSpPr txBox="1"/>
          <p:nvPr/>
        </p:nvSpPr>
        <p:spPr>
          <a:xfrm>
            <a:off x="6307494" y="5134683"/>
            <a:ext cx="56823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i="1" dirty="0"/>
              <a:t>Ο θάνατος του Μάρκου Μπότσαρη</a:t>
            </a:r>
            <a:r>
              <a:rPr lang="el-GR" sz="1400" b="1" dirty="0"/>
              <a:t>, </a:t>
            </a:r>
            <a:r>
              <a:rPr lang="en-US" sz="1400" b="1" dirty="0"/>
              <a:t>Ludovico </a:t>
            </a:r>
            <a:r>
              <a:rPr lang="en-US" sz="1400" b="1" dirty="0" err="1"/>
              <a:t>Liparini</a:t>
            </a:r>
            <a:r>
              <a:rPr lang="en-US" sz="1400" b="1" dirty="0"/>
              <a:t>, </a:t>
            </a:r>
            <a:r>
              <a:rPr lang="el-GR" sz="1400" b="1" dirty="0"/>
              <a:t>1841</a:t>
            </a:r>
          </a:p>
          <a:p>
            <a:r>
              <a:rPr lang="el-GR" sz="1400" dirty="0"/>
              <a:t>Πηγή: </a:t>
            </a:r>
            <a:r>
              <a:rPr lang="en-US" sz="1400" dirty="0"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https://www.mixanitouxronou.gr/istoriko-ntokoumento-afto-ine-to-voli-pou-skotose-sti-machi-ton-marko-botsari-giati-o-dionisios-solomos-iche-paromiasi-tin-kidia-tou-me-tin-tafi-tou-ektora-stin-tria/</a:t>
            </a:r>
            <a:endParaRPr lang="el-GR" sz="1400" dirty="0"/>
          </a:p>
          <a:p>
            <a:r>
              <a:rPr lang="el-GR" sz="1400" dirty="0"/>
              <a:t>[Ανακτήθηκε: 13/10/2022]</a:t>
            </a:r>
          </a:p>
        </p:txBody>
      </p:sp>
    </p:spTree>
    <p:extLst>
      <p:ext uri="{BB962C8B-B14F-4D97-AF65-F5344CB8AC3E}">
        <p14:creationId xmlns:p14="http://schemas.microsoft.com/office/powerpoint/2010/main" val="6283151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25499BB9-7047-A5C0-DE3F-6AF4CBDE1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4304" y="101596"/>
            <a:ext cx="8911687" cy="1280890"/>
          </a:xfrm>
        </p:spPr>
        <p:txBody>
          <a:bodyPr/>
          <a:lstStyle/>
          <a:p>
            <a:r>
              <a:rPr lang="el-GR" dirty="0"/>
              <a:t>Σύμβολα</a:t>
            </a:r>
            <a:r>
              <a:rPr lang="en-US" dirty="0"/>
              <a:t>- </a:t>
            </a:r>
            <a:r>
              <a:rPr lang="el-GR" dirty="0"/>
              <a:t>Η Μήδεια</a:t>
            </a:r>
          </a:p>
        </p:txBody>
      </p:sp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xmlns="" id="{12F55BC8-A6F1-E66E-0767-A9B90F7A5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233" y="742041"/>
            <a:ext cx="4013975" cy="5004586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26E0932-9136-731A-A73C-5F1BA073F74C}"/>
              </a:ext>
            </a:extLst>
          </p:cNvPr>
          <p:cNvSpPr txBox="1"/>
          <p:nvPr/>
        </p:nvSpPr>
        <p:spPr>
          <a:xfrm>
            <a:off x="1653232" y="5892323"/>
            <a:ext cx="40139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i="1" dirty="0"/>
              <a:t>Μήδεια </a:t>
            </a:r>
            <a:r>
              <a:rPr lang="en-US" sz="1400" b="1" i="1" dirty="0"/>
              <a:t>I</a:t>
            </a:r>
            <a:r>
              <a:rPr lang="en-US" sz="1400" b="1" dirty="0"/>
              <a:t>, </a:t>
            </a:r>
            <a:r>
              <a:rPr lang="el-GR" sz="1400" b="1" dirty="0" err="1"/>
              <a:t>Γιανούλης</a:t>
            </a:r>
            <a:r>
              <a:rPr lang="el-GR" sz="1400" b="1" dirty="0"/>
              <a:t> Χαλεπάς,1918</a:t>
            </a:r>
          </a:p>
          <a:p>
            <a:r>
              <a:rPr lang="el-GR" sz="1400" dirty="0"/>
              <a:t>Πηγή: </a:t>
            </a:r>
            <a:r>
              <a:rPr lang="el-GR" sz="1400" dirty="0" err="1"/>
              <a:t>Γουλάκη</a:t>
            </a:r>
            <a:r>
              <a:rPr lang="el-GR" sz="1400" dirty="0"/>
              <a:t>-Βουτυρά, Α. (2022). </a:t>
            </a:r>
            <a:r>
              <a:rPr lang="el-GR" sz="1400" i="1" dirty="0" err="1"/>
              <a:t>Γιανούλης</a:t>
            </a:r>
            <a:r>
              <a:rPr lang="el-GR" sz="1400" i="1" dirty="0"/>
              <a:t> Χαλεπάς: Δούναι και Λαβείν</a:t>
            </a:r>
            <a:r>
              <a:rPr lang="el-GR" sz="1400" dirty="0"/>
              <a:t>. Αθήνα, Ελλάδα: Ίδρυμα Ωνάση.</a:t>
            </a:r>
            <a:endParaRPr lang="el-GR" sz="1400" i="1" dirty="0"/>
          </a:p>
        </p:txBody>
      </p:sp>
      <p:pic>
        <p:nvPicPr>
          <p:cNvPr id="11" name="Εικόνα 10">
            <a:extLst>
              <a:ext uri="{FF2B5EF4-FFF2-40B4-BE49-F238E27FC236}">
                <a16:creationId xmlns:a16="http://schemas.microsoft.com/office/drawing/2014/main" xmlns="" id="{6BA1F363-D667-3FB4-655B-983B078871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015" y="664013"/>
            <a:ext cx="3361681" cy="50826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41F3CB1-576C-F652-C12E-05E63534C864}"/>
              </a:ext>
            </a:extLst>
          </p:cNvPr>
          <p:cNvSpPr txBox="1"/>
          <p:nvPr/>
        </p:nvSpPr>
        <p:spPr>
          <a:xfrm>
            <a:off x="6396014" y="5746627"/>
            <a:ext cx="335124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i="1" dirty="0"/>
              <a:t>Μήδεια </a:t>
            </a:r>
            <a:r>
              <a:rPr lang="en-US" sz="1400" b="1" i="1" dirty="0"/>
              <a:t>II</a:t>
            </a:r>
            <a:r>
              <a:rPr lang="en-US" sz="1400" b="1" dirty="0"/>
              <a:t>, </a:t>
            </a:r>
            <a:r>
              <a:rPr lang="el-GR" sz="1400" b="1" dirty="0" err="1"/>
              <a:t>Γιανούλης</a:t>
            </a:r>
            <a:r>
              <a:rPr lang="el-GR" sz="1400" b="1" dirty="0"/>
              <a:t> Χαλεπάς,19</a:t>
            </a:r>
            <a:r>
              <a:rPr lang="en-US" sz="1400" b="1" dirty="0"/>
              <a:t>31</a:t>
            </a:r>
            <a:endParaRPr lang="el-GR" sz="1400" b="1" dirty="0"/>
          </a:p>
          <a:p>
            <a:r>
              <a:rPr lang="el-GR" sz="1400" dirty="0"/>
              <a:t>Πηγή: </a:t>
            </a:r>
            <a:r>
              <a:rPr lang="el-GR" sz="1400" dirty="0" err="1"/>
              <a:t>Γουλάκη</a:t>
            </a:r>
            <a:r>
              <a:rPr lang="el-GR" sz="1400" dirty="0"/>
              <a:t>-Βουτυρά, Α. (2022). </a:t>
            </a:r>
            <a:r>
              <a:rPr lang="el-GR" sz="1400" i="1" dirty="0" err="1"/>
              <a:t>Γιανούλης</a:t>
            </a:r>
            <a:r>
              <a:rPr lang="el-GR" sz="1400" i="1" dirty="0"/>
              <a:t> Χαλεπάς: Δούναι και Λαβείν</a:t>
            </a:r>
            <a:r>
              <a:rPr lang="el-GR" sz="1400" dirty="0"/>
              <a:t>. Αθήνα, Ελλάδα: Ίδρυμα Ωνάση.</a:t>
            </a:r>
            <a:endParaRPr lang="el-GR" sz="1400" i="1" dirty="0"/>
          </a:p>
        </p:txBody>
      </p:sp>
      <p:pic>
        <p:nvPicPr>
          <p:cNvPr id="16" name="Εικόνα 15">
            <a:extLst>
              <a:ext uri="{FF2B5EF4-FFF2-40B4-BE49-F238E27FC236}">
                <a16:creationId xmlns:a16="http://schemas.microsoft.com/office/drawing/2014/main" xmlns="" id="{90257729-D45F-D0DE-066D-5ED4FA3A6A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260" y="664013"/>
            <a:ext cx="2371497" cy="353186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CC4A1D5-203A-228B-E36B-0ECE1BFB8DB0}"/>
              </a:ext>
            </a:extLst>
          </p:cNvPr>
          <p:cNvSpPr txBox="1"/>
          <p:nvPr/>
        </p:nvSpPr>
        <p:spPr>
          <a:xfrm>
            <a:off x="9757696" y="4121346"/>
            <a:ext cx="213732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i="1" dirty="0"/>
              <a:t>Μήδεια </a:t>
            </a:r>
            <a:r>
              <a:rPr lang="en-US" sz="1400" b="1" i="1" dirty="0"/>
              <a:t>II</a:t>
            </a:r>
            <a:r>
              <a:rPr lang="en-US" sz="1400" b="1" dirty="0"/>
              <a:t>, </a:t>
            </a:r>
            <a:r>
              <a:rPr lang="el-GR" sz="1400" b="1" dirty="0" err="1"/>
              <a:t>Γιανούλης</a:t>
            </a:r>
            <a:r>
              <a:rPr lang="el-GR" sz="1400" b="1" dirty="0"/>
              <a:t> Χαλεπάς,19</a:t>
            </a:r>
            <a:r>
              <a:rPr lang="en-US" sz="1400" b="1" dirty="0"/>
              <a:t>31 (</a:t>
            </a:r>
            <a:r>
              <a:rPr lang="el-GR" sz="1400" b="1" dirty="0"/>
              <a:t>οπίσθια όψη)</a:t>
            </a:r>
          </a:p>
          <a:p>
            <a:r>
              <a:rPr lang="el-GR" sz="1400" dirty="0"/>
              <a:t>Πηγή: </a:t>
            </a:r>
            <a:r>
              <a:rPr lang="el-GR" sz="1400" dirty="0" err="1"/>
              <a:t>Γουλάκη</a:t>
            </a:r>
            <a:r>
              <a:rPr lang="el-GR" sz="1400" dirty="0"/>
              <a:t>-Βουτυρά, Α. (2022). </a:t>
            </a:r>
            <a:r>
              <a:rPr lang="el-GR" sz="1400" i="1" dirty="0" err="1"/>
              <a:t>Γιανούλης</a:t>
            </a:r>
            <a:r>
              <a:rPr lang="el-GR" sz="1400" i="1" dirty="0"/>
              <a:t> Χαλεπάς: Δούναι και Λαβείν</a:t>
            </a:r>
            <a:r>
              <a:rPr lang="el-GR" sz="1400" dirty="0"/>
              <a:t>. Αθήνα, Ελλάδα: Ίδρυμα Ωνάση.</a:t>
            </a:r>
            <a:endParaRPr lang="el-GR" sz="1400" i="1" dirty="0"/>
          </a:p>
        </p:txBody>
      </p:sp>
    </p:spTree>
    <p:extLst>
      <p:ext uri="{BB962C8B-B14F-4D97-AF65-F5344CB8AC3E}">
        <p14:creationId xmlns:p14="http://schemas.microsoft.com/office/powerpoint/2010/main" val="3570937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25499BB9-7047-A5C0-DE3F-6AF4CBDE1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4304" y="101596"/>
            <a:ext cx="8911687" cy="1280890"/>
          </a:xfrm>
        </p:spPr>
        <p:txBody>
          <a:bodyPr/>
          <a:lstStyle/>
          <a:p>
            <a:r>
              <a:rPr lang="el-GR" dirty="0"/>
              <a:t>Σύμβολα</a:t>
            </a:r>
            <a:r>
              <a:rPr lang="en-US" dirty="0"/>
              <a:t>- </a:t>
            </a:r>
            <a:r>
              <a:rPr lang="el-GR" dirty="0"/>
              <a:t>Η Μήδεια</a:t>
            </a:r>
          </a:p>
        </p:txBody>
      </p:sp>
      <p:pic>
        <p:nvPicPr>
          <p:cNvPr id="8" name="Θέση περιεχομένου 7">
            <a:extLst>
              <a:ext uri="{FF2B5EF4-FFF2-40B4-BE49-F238E27FC236}">
                <a16:creationId xmlns:a16="http://schemas.microsoft.com/office/drawing/2014/main" xmlns="" id="{94CCFB9C-E953-092E-4718-6024B92F4B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810" y="712353"/>
            <a:ext cx="3230836" cy="517997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26E0932-9136-731A-A73C-5F1BA073F74C}"/>
              </a:ext>
            </a:extLst>
          </p:cNvPr>
          <p:cNvSpPr txBox="1"/>
          <p:nvPr/>
        </p:nvSpPr>
        <p:spPr>
          <a:xfrm>
            <a:off x="1653232" y="5892323"/>
            <a:ext cx="40139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i="1" dirty="0"/>
              <a:t>Μήδεια </a:t>
            </a:r>
            <a:r>
              <a:rPr lang="en-US" sz="1400" b="1" i="1" dirty="0"/>
              <a:t>III</a:t>
            </a:r>
            <a:r>
              <a:rPr lang="en-US" sz="1400" b="1" dirty="0"/>
              <a:t>, </a:t>
            </a:r>
            <a:r>
              <a:rPr lang="el-GR" sz="1400" b="1" dirty="0" err="1"/>
              <a:t>Γιανούλης</a:t>
            </a:r>
            <a:r>
              <a:rPr lang="el-GR" sz="1400" b="1" dirty="0"/>
              <a:t> Χαλεπάς,1933</a:t>
            </a:r>
          </a:p>
          <a:p>
            <a:r>
              <a:rPr lang="el-GR" sz="1400" dirty="0"/>
              <a:t>Πηγή: </a:t>
            </a:r>
            <a:r>
              <a:rPr lang="el-GR" sz="1400" dirty="0" err="1"/>
              <a:t>Γουλάκη</a:t>
            </a:r>
            <a:r>
              <a:rPr lang="el-GR" sz="1400" dirty="0"/>
              <a:t>-Βουτυρά, Α. (2022). </a:t>
            </a:r>
            <a:r>
              <a:rPr lang="el-GR" sz="1400" i="1" dirty="0" err="1"/>
              <a:t>Γιανούλης</a:t>
            </a:r>
            <a:r>
              <a:rPr lang="el-GR" sz="1400" i="1" dirty="0"/>
              <a:t> Χαλεπάς: Δούναι και Λαβείν</a:t>
            </a:r>
            <a:r>
              <a:rPr lang="el-GR" sz="1400" dirty="0"/>
              <a:t>. Αθήνα, Ελλάδα: Ίδρυμα Ωνάση.</a:t>
            </a:r>
            <a:endParaRPr lang="el-GR" sz="1400" i="1" dirty="0"/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xmlns="" id="{AABF4B21-7ECF-A335-6822-45D4CC3895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147" y="742041"/>
            <a:ext cx="2468660" cy="495926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AF1B6BC-A09B-3E2F-51D4-C5432C828826}"/>
              </a:ext>
            </a:extLst>
          </p:cNvPr>
          <p:cNvSpPr txBox="1"/>
          <p:nvPr/>
        </p:nvSpPr>
        <p:spPr>
          <a:xfrm>
            <a:off x="6820707" y="5676879"/>
            <a:ext cx="401397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i="1" dirty="0"/>
              <a:t>Μήδεια </a:t>
            </a:r>
            <a:r>
              <a:rPr lang="en-US" sz="1400" b="1" i="1" dirty="0"/>
              <a:t>III</a:t>
            </a:r>
            <a:r>
              <a:rPr lang="en-US" sz="1400" b="1" dirty="0"/>
              <a:t>, </a:t>
            </a:r>
            <a:r>
              <a:rPr lang="el-GR" sz="1400" b="1" dirty="0" err="1"/>
              <a:t>Γιανούλης</a:t>
            </a:r>
            <a:r>
              <a:rPr lang="el-GR" sz="1400" b="1" dirty="0"/>
              <a:t> Χαλεπάς,19</a:t>
            </a:r>
            <a:r>
              <a:rPr lang="en-US" sz="1400" b="1" dirty="0"/>
              <a:t>33 </a:t>
            </a:r>
            <a:r>
              <a:rPr lang="el-GR" sz="1400" b="1" dirty="0"/>
              <a:t>(πλάγια όψη)</a:t>
            </a:r>
          </a:p>
          <a:p>
            <a:r>
              <a:rPr lang="el-GR" sz="1400" dirty="0"/>
              <a:t>Πηγή: </a:t>
            </a:r>
            <a:r>
              <a:rPr lang="el-GR" sz="1400" dirty="0" err="1"/>
              <a:t>Γουλάκη</a:t>
            </a:r>
            <a:r>
              <a:rPr lang="el-GR" sz="1400" dirty="0"/>
              <a:t>-Βουτυρά, Α. (2022). </a:t>
            </a:r>
            <a:r>
              <a:rPr lang="el-GR" sz="1400" i="1" dirty="0" err="1"/>
              <a:t>Γιανούλης</a:t>
            </a:r>
            <a:r>
              <a:rPr lang="el-GR" sz="1400" i="1" dirty="0"/>
              <a:t> Χαλεπάς: Δούναι και Λαβείν</a:t>
            </a:r>
            <a:r>
              <a:rPr lang="el-GR" sz="1400" dirty="0"/>
              <a:t>. Αθήνα, Ελλάδα: Ίδρυμα Ωνάση.</a:t>
            </a:r>
            <a:endParaRPr lang="el-GR" sz="1400" i="1" dirty="0"/>
          </a:p>
        </p:txBody>
      </p:sp>
    </p:spTree>
    <p:extLst>
      <p:ext uri="{BB962C8B-B14F-4D97-AF65-F5344CB8AC3E}">
        <p14:creationId xmlns:p14="http://schemas.microsoft.com/office/powerpoint/2010/main" val="22456724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25499BB9-7047-A5C0-DE3F-6AF4CBDE1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4304" y="101596"/>
            <a:ext cx="8911687" cy="1280890"/>
          </a:xfrm>
        </p:spPr>
        <p:txBody>
          <a:bodyPr/>
          <a:lstStyle/>
          <a:p>
            <a:r>
              <a:rPr lang="el-GR" dirty="0"/>
              <a:t>Σύμβολα</a:t>
            </a:r>
            <a:r>
              <a:rPr lang="en-US" dirty="0"/>
              <a:t>- </a:t>
            </a:r>
            <a:r>
              <a:rPr lang="el-GR" dirty="0"/>
              <a:t>Η Μήδεια</a:t>
            </a:r>
          </a:p>
        </p:txBody>
      </p:sp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xmlns="" id="{12F55BC8-A6F1-E66E-0767-A9B90F7A5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233" y="742041"/>
            <a:ext cx="4013975" cy="5004586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26E0932-9136-731A-A73C-5F1BA073F74C}"/>
              </a:ext>
            </a:extLst>
          </p:cNvPr>
          <p:cNvSpPr txBox="1"/>
          <p:nvPr/>
        </p:nvSpPr>
        <p:spPr>
          <a:xfrm>
            <a:off x="1653232" y="5892323"/>
            <a:ext cx="40139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i="1" dirty="0"/>
              <a:t>Μήδεια </a:t>
            </a:r>
            <a:r>
              <a:rPr lang="en-US" sz="1400" b="1" i="1" dirty="0"/>
              <a:t>I</a:t>
            </a:r>
            <a:r>
              <a:rPr lang="en-US" sz="1400" b="1" dirty="0"/>
              <a:t>, </a:t>
            </a:r>
            <a:r>
              <a:rPr lang="el-GR" sz="1400" b="1" dirty="0" err="1"/>
              <a:t>Γιανούλης</a:t>
            </a:r>
            <a:r>
              <a:rPr lang="el-GR" sz="1400" b="1" dirty="0"/>
              <a:t> Χαλεπάς,1918</a:t>
            </a:r>
          </a:p>
          <a:p>
            <a:r>
              <a:rPr lang="el-GR" sz="1400" dirty="0"/>
              <a:t>Πηγή: </a:t>
            </a:r>
            <a:r>
              <a:rPr lang="el-GR" sz="1400" dirty="0" err="1"/>
              <a:t>Γουλάκη</a:t>
            </a:r>
            <a:r>
              <a:rPr lang="el-GR" sz="1400" dirty="0"/>
              <a:t>-Βουτυρά, Α. (2022). </a:t>
            </a:r>
            <a:r>
              <a:rPr lang="el-GR" sz="1400" i="1" dirty="0" err="1"/>
              <a:t>Γιανούλης</a:t>
            </a:r>
            <a:r>
              <a:rPr lang="el-GR" sz="1400" i="1" dirty="0"/>
              <a:t> Χαλεπάς: Δούναι και Λαβείν</a:t>
            </a:r>
            <a:r>
              <a:rPr lang="el-GR" sz="1400" dirty="0"/>
              <a:t>. Αθήνα, Ελλάδα: Ίδρυμα Ωνάση.</a:t>
            </a:r>
            <a:endParaRPr lang="el-GR" sz="1400" i="1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xmlns="" id="{CD528E01-6272-B3AE-0128-A07625F7CD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" t="2570" r="1966" b="2844"/>
          <a:stretch/>
        </p:blipFill>
        <p:spPr>
          <a:xfrm>
            <a:off x="7175242" y="723380"/>
            <a:ext cx="3247052" cy="50576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020A9DC-742B-B33A-E1F7-EAB1B35FF525}"/>
              </a:ext>
            </a:extLst>
          </p:cNvPr>
          <p:cNvSpPr txBox="1"/>
          <p:nvPr/>
        </p:nvSpPr>
        <p:spPr>
          <a:xfrm>
            <a:off x="7175242" y="5746627"/>
            <a:ext cx="401397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i="1" dirty="0"/>
              <a:t>Μήδεια, </a:t>
            </a:r>
            <a:r>
              <a:rPr lang="en-US" sz="1400" b="1" i="1" dirty="0"/>
              <a:t> Eugène Delacroix</a:t>
            </a:r>
            <a:r>
              <a:rPr lang="el-GR" sz="1400" b="1" i="1" dirty="0"/>
              <a:t>, 1862</a:t>
            </a:r>
          </a:p>
          <a:p>
            <a:r>
              <a:rPr lang="el-GR" sz="1400" i="1" dirty="0"/>
              <a:t>Πηγή: </a:t>
            </a:r>
            <a:r>
              <a:rPr lang="en-US" sz="1400" i="1" dirty="0"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https://www.efsyn.gr/nisides/175044_o-romantikos-epanastatis-eygenios-ntelakroya</a:t>
            </a:r>
            <a:endParaRPr lang="el-GR" sz="1400" i="1" dirty="0"/>
          </a:p>
          <a:p>
            <a:r>
              <a:rPr lang="el-GR" sz="1400" i="1" dirty="0"/>
              <a:t>[Ανακτήθηκε: 13/10/2022] </a:t>
            </a:r>
          </a:p>
        </p:txBody>
      </p:sp>
    </p:spTree>
    <p:extLst>
      <p:ext uri="{BB962C8B-B14F-4D97-AF65-F5344CB8AC3E}">
        <p14:creationId xmlns:p14="http://schemas.microsoft.com/office/powerpoint/2010/main" val="3781858144"/>
      </p:ext>
    </p:extLst>
  </p:cSld>
  <p:clrMapOvr>
    <a:masterClrMapping/>
  </p:clrMapOvr>
</p:sld>
</file>

<file path=ppt/theme/theme1.xml><?xml version="1.0" encoding="utf-8"?>
<a:theme xmlns:a="http://schemas.openxmlformats.org/drawingml/2006/main" name="Θρόισμα">
  <a:themeElements>
    <a:clrScheme name="Θρόισμα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Θρόισμα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Θρόισμα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240</TotalTime>
  <Words>1119</Words>
  <Application>Microsoft Office PowerPoint</Application>
  <PresentationFormat>Widescreen</PresentationFormat>
  <Paragraphs>126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Century Gothic</vt:lpstr>
      <vt:lpstr>Wingdings 3</vt:lpstr>
      <vt:lpstr>Θρόισμα</vt:lpstr>
      <vt:lpstr>Τα σύμβολα στο έργο του Γιανούλη Χαλεπά</vt:lpstr>
      <vt:lpstr>Φωτογραφικό υλικό από την ζωή του</vt:lpstr>
      <vt:lpstr>Φωτογραφικό υλικό από την ζωή του</vt:lpstr>
      <vt:lpstr>Σύμβολα</vt:lpstr>
      <vt:lpstr>Σύμβολα</vt:lpstr>
      <vt:lpstr>Σύμβολα</vt:lpstr>
      <vt:lpstr>Σύμβολα- Η Μήδεια</vt:lpstr>
      <vt:lpstr>Σύμβολα- Η Μήδεια</vt:lpstr>
      <vt:lpstr>Σύμβολα- Η Μήδεια</vt:lpstr>
      <vt:lpstr>Σύμβολα- Η Μήδεια</vt:lpstr>
      <vt:lpstr>Σύμβολα- Το «γοργόνειο» </vt:lpstr>
      <vt:lpstr>Σύμβολα- Το «γοργόνειο» </vt:lpstr>
      <vt:lpstr>Το «γοργόνειο» στα έργα του Χαλεπά </vt:lpstr>
      <vt:lpstr>Το «γοργόνειο» στα έργα του Χαλεπά </vt:lpstr>
      <vt:lpstr>Το «γοργόνειο» στα έργα του Χαλεπά </vt:lpstr>
      <vt:lpstr>«Οιδίπους και Αντιγόνη»</vt:lpstr>
      <vt:lpstr>«Οιδίπους και Αντιγόνη»</vt:lpstr>
      <vt:lpstr>«Οιδίπους και Αντιγόνη»</vt:lpstr>
      <vt:lpstr>«Οιδίπους και Αντιγόνη»</vt:lpstr>
      <vt:lpstr>Καθιστή μορφή- ένδειξη κύρους, δύναμης, εξουσίας</vt:lpstr>
      <vt:lpstr>Καθιστή μορφή- ένδειξη κύρους, δύναμης, εξουσίας</vt:lpstr>
      <vt:lpstr>Σύμβολο-Τραπουλόχαρτα</vt:lpstr>
      <vt:lpstr>Σύμβολο-Τραπουλόχαρτα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Τα σύμβολα στο έργο του Χαλεπά</dc:title>
  <dc:creator>Nikos Vianas</dc:creator>
  <cp:lastModifiedBy>Vicky </cp:lastModifiedBy>
  <cp:revision>8</cp:revision>
  <dcterms:created xsi:type="dcterms:W3CDTF">2022-10-13T13:45:22Z</dcterms:created>
  <dcterms:modified xsi:type="dcterms:W3CDTF">2022-10-14T19:29:38Z</dcterms:modified>
</cp:coreProperties>
</file>